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8" r:id="rId6"/>
    <p:sldId id="264" r:id="rId7"/>
    <p:sldId id="260" r:id="rId8"/>
    <p:sldId id="263" r:id="rId9"/>
    <p:sldId id="266" r:id="rId10"/>
    <p:sldId id="262" r:id="rId11"/>
    <p:sldId id="261" r:id="rId12"/>
    <p:sldId id="265" r:id="rId13"/>
    <p:sldId id="269" r:id="rId14"/>
    <p:sldId id="270" r:id="rId15"/>
    <p:sldId id="278" r:id="rId16"/>
    <p:sldId id="271" r:id="rId17"/>
    <p:sldId id="272" r:id="rId18"/>
    <p:sldId id="274" r:id="rId19"/>
    <p:sldId id="276" r:id="rId20"/>
    <p:sldId id="277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Slide" initials="9Slide" lastIdx="1" clrIdx="0">
    <p:extLst>
      <p:ext uri="{19B8F6BF-5375-455C-9EA6-DF929625EA0E}">
        <p15:presenceInfo xmlns:p15="http://schemas.microsoft.com/office/powerpoint/2012/main" userId="9Slid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0E4"/>
    <a:srgbClr val="07CE5C"/>
    <a:srgbClr val="1ACA6C"/>
    <a:srgbClr val="F4F4F4"/>
    <a:srgbClr val="FFFFFF"/>
    <a:srgbClr val="BFD7C9"/>
    <a:srgbClr val="C4D63F"/>
    <a:srgbClr val="51A638"/>
    <a:srgbClr val="D2DF5D"/>
    <a:srgbClr val="F3F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1906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A20-772C-ABF0-7F92-FCD998E5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1BF8-3171-902B-60CF-D7C6423AB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3FC1-A741-14FC-D881-7EDC38B9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4F98-5051-D7CD-2628-5E0801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8376-CDF3-37B4-25AD-CBB107A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2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D86-91D3-1730-F179-9974BF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D510E-39B8-9F61-220D-FC12B37E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691C-5179-A609-87B2-AB238ED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0B59-F9EC-FB46-3CAA-E02C52B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F3C0-25AD-C801-3C6F-3440770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F4531-36C7-0951-41A4-648236927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41E71-0D0C-923E-02CE-881E6266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4CA4-6E3D-BA08-F00F-4F3EB06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1B5A-18E2-C93B-DD1A-14C904B2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50D83-7A05-A51E-0495-98580D6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F492-F4A4-13F6-A407-094DEBCC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BC45-F2AD-F184-7C9C-38B9811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5152-4619-D148-7967-74CB5A87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E857-43D9-8239-2F36-6B84675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4782-0BE2-DDDD-5D30-B8B6A7D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8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3160-06B4-3682-6821-90FCEB7C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72D4E-A2DE-899E-7D43-6A44D76A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FF65-A815-C178-00BD-BA426FBB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4CE6-2AA9-68FA-CB04-95C5D145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11B0-BACD-D38D-8B0C-487B1FE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2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5B43-7F39-D5D9-F825-2726E47E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D067-7659-D03A-02CC-C3053C264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C500-9219-5749-FC81-8E27313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88951-88DF-ACF5-AE11-04CE9853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E1BC-974B-237E-9DE0-0E489BD0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42F1-0E74-3B8E-7175-573D4908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3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0AA8-C169-1B8D-A13C-DCC568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1729-8322-A969-0BBE-157AC307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2331-9A19-3301-4A31-DEB2E7BA7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4C446-1AB8-DB48-8D9B-202FE1A4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E7B40-3D90-2BC1-5060-AE6181E1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81E0A-6C33-75DC-AFC5-213C17CB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B0DD8-8066-2F7B-ECE7-A072EA9A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EB838-B241-3015-18A4-73DEAB2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2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1464-133A-DD9A-0F30-0BF290EC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4E503-2DF6-D94C-CCA4-451E191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E067D-6696-0A71-220F-99D0C69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FE058-4FA6-D44C-9FD0-2E294A9C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1C48A-2529-EDF1-59E1-50102973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B900-103A-59FB-B335-1EE5702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DCB1-2EEA-0F32-E0BE-48C8A89D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1CB-86E5-D090-8B2E-B4A4AB1A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3184-DCBE-475B-2D34-CE27A76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F3CA6-3724-A65F-EC61-504DC785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1456-00EE-8C79-FF04-765BFD6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35542-500A-A971-8D86-B5D37C4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8FD4-9752-3F8F-955D-2D9202E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635B-18E1-6A6A-A8F1-BDB2164E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C78C-F138-3E56-8B24-9C7FAF0D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BB6F-8879-1AE2-3311-A6F41FBF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35830-BDA8-BA57-E2E6-14171458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277E-D0AA-7E0E-9E4D-714ECE5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B3C9A-1B1E-7CE1-B075-A44E6B3D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2C851A76-D313-A90A-643E-46C302186CC5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0DEF6-6F29-8696-5AB8-45F89AA9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BDD1-F620-B330-8C13-D95C8E3D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9D31F-E87C-974B-D173-991AC572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C8E7-6026-4141-BF01-35FEF9646FA0}" type="datetimeFigureOut">
              <a:rPr lang="en-US" smtClean="0"/>
              <a:t>18/5/2024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D0CC-D1ED-6E78-5C21-AEAE0DF00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5BA-5F11-DE29-6025-A8026F07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6857-1653-49BB-A03A-38E1279F9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2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microsoft.com/office/2007/relationships/hdphoto" Target="../media/hdphoto7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microsoft.com/office/2007/relationships/hdphoto" Target="../media/hdphoto7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8.wdp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microsoft.com/office/2007/relationships/hdphoto" Target="../media/hdphoto7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microsoft.com/office/2007/relationships/hdphoto" Target="../media/hdphoto7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microsoft.com/office/2007/relationships/hdphoto" Target="../media/hdphoto7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microsoft.com/office/2007/relationships/hdphoto" Target="../media/hdphoto7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C754D2-2333-8860-876F-34B4C73D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1269955"/>
            <a:ext cx="14376399" cy="95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99383F5-79AC-A555-EC16-E4FC18FC2CBA}"/>
              </a:ext>
            </a:extLst>
          </p:cNvPr>
          <p:cNvSpPr/>
          <p:nvPr/>
        </p:nvSpPr>
        <p:spPr>
          <a:xfrm>
            <a:off x="0" y="1615440"/>
            <a:ext cx="12390120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90120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390120" y="0"/>
                </a:lnTo>
                <a:cubicBezTo>
                  <a:pt x="12386733" y="1757680"/>
                  <a:pt x="12368107" y="3515360"/>
                  <a:pt x="1236472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CF0D8141-A6A5-9757-C17C-4DF524B90804}"/>
              </a:ext>
            </a:extLst>
          </p:cNvPr>
          <p:cNvSpPr/>
          <p:nvPr/>
        </p:nvSpPr>
        <p:spPr>
          <a:xfrm>
            <a:off x="40913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-7180026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718002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-6714618"/>
            <a:ext cx="5715810" cy="5715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-5462986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-340021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-2710777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-1443304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341" y="-6428500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13D8-088F-E202-2356-E0DA6988D5D7}"/>
              </a:ext>
            </a:extLst>
          </p:cNvPr>
          <p:cNvSpPr txBox="1"/>
          <p:nvPr/>
        </p:nvSpPr>
        <p:spPr>
          <a:xfrm>
            <a:off x="818469" y="914400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853441" y="1371600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6567" y="-169626"/>
            <a:ext cx="7466565" cy="5410200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0017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724400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724400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244252E9-7A34-E54C-C233-44A857CF3376}"/>
              </a:ext>
            </a:extLst>
          </p:cNvPr>
          <p:cNvGrpSpPr/>
          <p:nvPr/>
        </p:nvGrpSpPr>
        <p:grpSpPr>
          <a:xfrm>
            <a:off x="6553200" y="1981200"/>
            <a:ext cx="2188576" cy="2617560"/>
            <a:chOff x="6041024" y="2001773"/>
            <a:chExt cx="2188576" cy="2617560"/>
          </a:xfrm>
        </p:grpSpPr>
        <p:sp>
          <p:nvSpPr>
            <p:cNvPr id="2053" name="Rectangle: Rounded Corners 2052">
              <a:extLst>
                <a:ext uri="{FF2B5EF4-FFF2-40B4-BE49-F238E27FC236}">
                  <a16:creationId xmlns:a16="http://schemas.microsoft.com/office/drawing/2014/main" id="{D048E02C-C9E1-8B72-AD71-47AB13716334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4A3486E-E702-F1D5-CA6D-C6872637858C}"/>
              </a:ext>
            </a:extLst>
          </p:cNvPr>
          <p:cNvGrpSpPr/>
          <p:nvPr/>
        </p:nvGrpSpPr>
        <p:grpSpPr>
          <a:xfrm>
            <a:off x="9108273" y="2001772"/>
            <a:ext cx="2188576" cy="2617559"/>
            <a:chOff x="8443697" y="2001772"/>
            <a:chExt cx="2188576" cy="2617559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6E8948E-5E33-866E-2192-964306CCCC79}"/>
              </a:ext>
            </a:extLst>
          </p:cNvPr>
          <p:cNvGrpSpPr/>
          <p:nvPr/>
        </p:nvGrpSpPr>
        <p:grpSpPr>
          <a:xfrm>
            <a:off x="1011824" y="4191000"/>
            <a:ext cx="2188576" cy="2485731"/>
            <a:chOff x="1011824" y="4191000"/>
            <a:chExt cx="2188576" cy="2485731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059B9C1A-D482-A8E6-4905-46FA42D3A61A}"/>
              </a:ext>
            </a:extLst>
          </p:cNvPr>
          <p:cNvGrpSpPr/>
          <p:nvPr/>
        </p:nvGrpSpPr>
        <p:grpSpPr>
          <a:xfrm>
            <a:off x="3602624" y="4191000"/>
            <a:ext cx="2188576" cy="2485731"/>
            <a:chOff x="3602624" y="4191000"/>
            <a:chExt cx="2188576" cy="2485731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E3D0E8-6B0B-C179-46DE-8A5B7649D7ED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55246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1DC75"/>
            </a:gs>
            <a:gs pos="55000">
              <a:srgbClr val="FFFFFF"/>
            </a:gs>
            <a:gs pos="89000">
              <a:srgbClr val="B2EAA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CF0D8141-A6A5-9757-C17C-4DF524B90804}"/>
              </a:ext>
            </a:extLst>
          </p:cNvPr>
          <p:cNvSpPr/>
          <p:nvPr/>
        </p:nvSpPr>
        <p:spPr>
          <a:xfrm>
            <a:off x="57677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-7180026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718002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-6714618"/>
            <a:ext cx="5715810" cy="5715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-5462986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-340021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-2710777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-1443304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341" y="-6428500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13D8-088F-E202-2356-E0DA6988D5D7}"/>
              </a:ext>
            </a:extLst>
          </p:cNvPr>
          <p:cNvSpPr txBox="1"/>
          <p:nvPr/>
        </p:nvSpPr>
        <p:spPr>
          <a:xfrm>
            <a:off x="818469" y="914400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853441" y="1371600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6567" y="-169626"/>
            <a:ext cx="7466565" cy="5410200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0017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724400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724400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244252E9-7A34-E54C-C233-44A857CF3376}"/>
              </a:ext>
            </a:extLst>
          </p:cNvPr>
          <p:cNvGrpSpPr/>
          <p:nvPr/>
        </p:nvGrpSpPr>
        <p:grpSpPr>
          <a:xfrm>
            <a:off x="6553200" y="1981200"/>
            <a:ext cx="2188576" cy="2617560"/>
            <a:chOff x="6041024" y="2001773"/>
            <a:chExt cx="2188576" cy="2617560"/>
          </a:xfrm>
        </p:grpSpPr>
        <p:sp>
          <p:nvSpPr>
            <p:cNvPr id="2053" name="Rectangle: Rounded Corners 2052">
              <a:extLst>
                <a:ext uri="{FF2B5EF4-FFF2-40B4-BE49-F238E27FC236}">
                  <a16:creationId xmlns:a16="http://schemas.microsoft.com/office/drawing/2014/main" id="{D048E02C-C9E1-8B72-AD71-47AB13716334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4A3486E-E702-F1D5-CA6D-C6872637858C}"/>
              </a:ext>
            </a:extLst>
          </p:cNvPr>
          <p:cNvGrpSpPr/>
          <p:nvPr/>
        </p:nvGrpSpPr>
        <p:grpSpPr>
          <a:xfrm>
            <a:off x="9108273" y="2001772"/>
            <a:ext cx="2188576" cy="2617559"/>
            <a:chOff x="8443697" y="2001772"/>
            <a:chExt cx="2188576" cy="2617559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6E8948E-5E33-866E-2192-964306CCCC79}"/>
              </a:ext>
            </a:extLst>
          </p:cNvPr>
          <p:cNvGrpSpPr/>
          <p:nvPr/>
        </p:nvGrpSpPr>
        <p:grpSpPr>
          <a:xfrm>
            <a:off x="1011824" y="4191000"/>
            <a:ext cx="2188576" cy="2485731"/>
            <a:chOff x="1011824" y="4191000"/>
            <a:chExt cx="2188576" cy="2485731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059B9C1A-D482-A8E6-4905-46FA42D3A61A}"/>
              </a:ext>
            </a:extLst>
          </p:cNvPr>
          <p:cNvGrpSpPr/>
          <p:nvPr/>
        </p:nvGrpSpPr>
        <p:grpSpPr>
          <a:xfrm>
            <a:off x="3602624" y="4191000"/>
            <a:ext cx="2188576" cy="2485731"/>
            <a:chOff x="3602624" y="4191000"/>
            <a:chExt cx="2188576" cy="2485731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0D9802-DA5F-CAA3-863C-E2F51AC42294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01766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3657600" y="2819400"/>
            <a:ext cx="531434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DOWNLOAD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solidFill>
                  <a:prstClr val="black"/>
                </a:solidFill>
                <a:latin typeface="Calibri" panose="020F0502020204030204"/>
              </a:rPr>
              <a:t>(under explore)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68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A41FF-C777-C87C-56D1-3BE1ABFA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4600" y="1828800"/>
            <a:ext cx="5982535" cy="363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A525A-A1D8-1D3B-BB8F-D874FAA5FAF9}"/>
              </a:ext>
            </a:extLst>
          </p:cNvPr>
          <p:cNvSpPr txBox="1"/>
          <p:nvPr/>
        </p:nvSpPr>
        <p:spPr>
          <a:xfrm>
            <a:off x="1389200" y="1371600"/>
            <a:ext cx="4325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This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A4131-A195-A678-442E-07AECBA95DB8}"/>
              </a:ext>
            </a:extLst>
          </p:cNvPr>
          <p:cNvSpPr txBox="1"/>
          <p:nvPr/>
        </p:nvSpPr>
        <p:spPr>
          <a:xfrm>
            <a:off x="3196585" y="2209800"/>
            <a:ext cx="2899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Pellentesque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habitant morbi tristique senectus et netus et malesuada fames ac turpis egestas. </a:t>
            </a: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Proin pharetra nonummy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pede. Mauris et </a:t>
            </a: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orci.</a:t>
            </a:r>
          </a:p>
        </p:txBody>
      </p:sp>
      <p:pic>
        <p:nvPicPr>
          <p:cNvPr id="1026" name="Picture 2" descr="Mobile App Downloads Explained: What This Metric Is Good, 54% OFF">
            <a:extLst>
              <a:ext uri="{FF2B5EF4-FFF2-40B4-BE49-F238E27FC236}">
                <a16:creationId xmlns:a16="http://schemas.microsoft.com/office/drawing/2014/main" id="{5F8B367F-6955-1F60-4A58-599F77BC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967" y1="15265" x2="40934" y2="13274"/>
                        <a14:foregroundMark x1="38736" y1="14602" x2="59890" y2="19248"/>
                        <a14:foregroundMark x1="66896" y1="26549" x2="37225" y2="32743"/>
                        <a14:foregroundMark x1="49588" y1="33407" x2="71703" y2="34513"/>
                        <a14:foregroundMark x1="71703" y1="34513" x2="73077" y2="33628"/>
                        <a14:foregroundMark x1="78984" y1="29867" x2="85440" y2="38717"/>
                        <a14:foregroundMark x1="73901" y1="30973" x2="46016" y2="39381"/>
                        <a14:foregroundMark x1="47527" y1="39381" x2="70055" y2="32965"/>
                        <a14:foregroundMark x1="66758" y1="31858" x2="54121" y2="30531"/>
                        <a14:foregroundMark x1="59890" y1="32301" x2="60577" y2="32743"/>
                        <a14:foregroundMark x1="40110" y1="33407" x2="39698" y2="31195"/>
                        <a14:foregroundMark x1="37088" y1="24558" x2="38736" y2="34513"/>
                        <a14:foregroundMark x1="36538" y1="26549" x2="39286" y2="31637"/>
                        <a14:foregroundMark x1="38736" y1="28097" x2="39011" y2="31195"/>
                        <a14:foregroundMark x1="35714" y1="28761" x2="37225" y2="19248"/>
                        <a14:foregroundMark x1="35440" y1="15708" x2="39286" y2="15708"/>
                        <a14:foregroundMark x1="45330" y1="24779" x2="47390" y2="28097"/>
                        <a14:foregroundMark x1="20742" y1="67257" x2="32555" y2="78319"/>
                        <a14:foregroundMark x1="32555" y1="78319" x2="47527" y2="78982"/>
                        <a14:foregroundMark x1="66758" y1="77655" x2="54670" y2="77876"/>
                        <a14:foregroundMark x1="22527" y1="76549" x2="37088" y2="79646"/>
                        <a14:foregroundMark x1="14560" y1="74336" x2="23352" y2="77876"/>
                        <a14:foregroundMark x1="23352" y1="77876" x2="36401" y2="76106"/>
                        <a14:foregroundMark x1="29396" y1="66372" x2="33929" y2="67035"/>
                        <a14:foregroundMark x1="25412" y1="61062" x2="29945" y2="65487"/>
                        <a14:foregroundMark x1="43132" y1="61947" x2="41621" y2="67035"/>
                        <a14:foregroundMark x1="35027" y1="64823" x2="41896" y2="65929"/>
                        <a14:foregroundMark x1="41896" y1="65929" x2="50412" y2="71903"/>
                        <a14:foregroundMark x1="56593" y1="74115" x2="64148" y2="77434"/>
                        <a14:foregroundMark x1="64148" y1="77434" x2="67582" y2="75885"/>
                        <a14:foregroundMark x1="60714" y1="66593" x2="65797" y2="71681"/>
                        <a14:foregroundMark x1="58791" y1="63717" x2="67170" y2="71903"/>
                        <a14:foregroundMark x1="68956" y1="75221" x2="73489" y2="81416"/>
                        <a14:foregroundMark x1="78846" y1="80531" x2="81181" y2="81416"/>
                        <a14:foregroundMark x1="81456" y1="81416" x2="81456" y2="81416"/>
                        <a14:foregroundMark x1="69368" y1="79646" x2="47527" y2="77876"/>
                        <a14:foregroundMark x1="47527" y1="77876" x2="46429" y2="78319"/>
                        <a14:foregroundMark x1="65797" y1="84071" x2="79396" y2="73451"/>
                        <a14:foregroundMark x1="79945" y1="71681" x2="79258" y2="77876"/>
                        <a14:foregroundMark x1="78297" y1="77212" x2="78571" y2="78982"/>
                        <a14:foregroundMark x1="78297" y1="76106" x2="78984" y2="76106"/>
                        <a14:foregroundMark x1="77473" y1="72566" x2="78846" y2="77876"/>
                        <a14:foregroundMark x1="76786" y1="67699" x2="78159" y2="71903"/>
                        <a14:foregroundMark x1="64286" y1="28097" x2="82143" y2="31637"/>
                        <a14:foregroundMark x1="76786" y1="31637" x2="78159" y2="34735"/>
                        <a14:foregroundMark x1="74451" y1="33628" x2="75962" y2="34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30" y="4345493"/>
            <a:ext cx="2819400" cy="17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4DD13-DD33-ACE3-C39E-83291DB8D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42" y="4343400"/>
            <a:ext cx="1734058" cy="173405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CC95A2-40A5-8E90-9748-1C3A8AE5ACC9}"/>
              </a:ext>
            </a:extLst>
          </p:cNvPr>
          <p:cNvSpPr/>
          <p:nvPr/>
        </p:nvSpPr>
        <p:spPr>
          <a:xfrm>
            <a:off x="7104201" y="1355121"/>
            <a:ext cx="4691260" cy="4588479"/>
          </a:xfrm>
          <a:prstGeom prst="ellipse">
            <a:avLst/>
          </a:prstGeom>
          <a:gradFill>
            <a:gsLst>
              <a:gs pos="53000">
                <a:srgbClr val="C4D63F"/>
              </a:gs>
              <a:gs pos="80000">
                <a:srgbClr val="51A638"/>
              </a:gs>
              <a:gs pos="0">
                <a:srgbClr val="F3F4A6"/>
              </a:gs>
              <a:gs pos="100000">
                <a:srgbClr val="3E793D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02006B-F865-4E49-BBE7-B29BB5604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1417" y="-6839778"/>
            <a:ext cx="3752710" cy="58207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87A336-62C7-24B2-4A89-6F412E4C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36" b="95536" l="6750" r="96803">
                        <a14:foregroundMark x1="44760" y1="8929" x2="30728" y2="7679"/>
                        <a14:foregroundMark x1="30728" y1="7679" x2="28064" y2="8929"/>
                        <a14:foregroundMark x1="54174" y1="7679" x2="29840" y2="21607"/>
                        <a14:foregroundMark x1="32327" y1="18393" x2="18295" y2="41250"/>
                        <a14:foregroundMark x1="19716" y1="38214" x2="16874" y2="59643"/>
                        <a14:foregroundMark x1="10302" y1="40179" x2="8515" y2="48971"/>
                        <a14:foregroundMark x1="12126" y1="52857" x2="21137" y2="70536"/>
                        <a14:foregroundMark x1="10840" y1="50335" x2="12126" y2="52857"/>
                        <a14:foregroundMark x1="10124" y1="48929" x2="10644" y2="49949"/>
                        <a14:foregroundMark x1="15453" y1="70714" x2="25933" y2="76607"/>
                        <a14:foregroundMark x1="38544" y1="84107" x2="42984" y2="86250"/>
                        <a14:foregroundMark x1="36057" y1="89107" x2="40142" y2="95179"/>
                        <a14:foregroundMark x1="47247" y1="91429" x2="55240" y2="93571"/>
                        <a14:foregroundMark x1="58082" y1="94464" x2="54174" y2="95714"/>
                        <a14:foregroundMark x1="79218" y1="68036" x2="83481" y2="66071"/>
                        <a14:foregroundMark x1="90053" y1="55179" x2="90409" y2="60536"/>
                        <a14:foregroundMark x1="90644" y1="48051" x2="92007" y2="59286"/>
                        <a14:foregroundMark x1="90473" y1="46631" x2="90513" y2="46964"/>
                        <a14:foregroundMark x1="90231" y1="44643" x2="90284" y2="45078"/>
                        <a14:foregroundMark x1="92540" y1="57143" x2="95027" y2="57321"/>
                        <a14:foregroundMark x1="95560" y1="57321" x2="96803" y2="57500"/>
                        <a14:foregroundMark x1="95027" y1="41607" x2="95027" y2="41607"/>
                        <a14:foregroundMark x1="87034" y1="34464" x2="87034" y2="34464"/>
                        <a14:foregroundMark x1="87211" y1="36250" x2="87211" y2="36250"/>
                        <a14:foregroundMark x1="88632" y1="30536" x2="88632" y2="30536"/>
                        <a14:foregroundMark x1="63588" y1="5179" x2="63588" y2="5179"/>
                        <a14:foregroundMark x1="42806" y1="3036" x2="42806" y2="3036"/>
                        <a14:foregroundMark x1="51737" y1="50109" x2="54707" y2="50536"/>
                        <a14:foregroundMark x1="48492" y1="49643" x2="49271" y2="49755"/>
                        <a14:foregroundMark x1="62167" y1="50893" x2="63766" y2="59464"/>
                        <a14:foregroundMark x1="63766" y1="59464" x2="62700" y2="68393"/>
                        <a14:foregroundMark x1="48845" y1="67679" x2="71226" y2="70893"/>
                        <a14:foregroundMark x1="71403" y1="71964" x2="61101" y2="79464"/>
                        <a14:foregroundMark x1="69449" y1="76786" x2="77975" y2="67321"/>
                        <a14:foregroundMark x1="80817" y1="64286" x2="81883" y2="70179"/>
                        <a14:foregroundMark x1="81172" y1="73750" x2="56661" y2="81786"/>
                        <a14:foregroundMark x1="52753" y1="79286" x2="46892" y2="76429"/>
                        <a14:foregroundMark x1="41030" y1="69286" x2="31261" y2="66607"/>
                        <a14:backgroundMark x1="8526" y1="52857" x2="8526" y2="52857"/>
                        <a14:backgroundMark x1="8881" y1="52143" x2="5329" y2="56071"/>
                        <a14:backgroundMark x1="6039" y1="51071" x2="7638" y2="52500"/>
                        <a14:backgroundMark x1="46892" y1="45714" x2="48490" y2="47500"/>
                        <a14:backgroundMark x1="48845" y1="47500" x2="49911" y2="48393"/>
                        <a14:backgroundMark x1="50444" y1="48750" x2="51865" y2="50000"/>
                        <a14:backgroundMark x1="50444" y1="49464" x2="49023" y2="48571"/>
                        <a14:backgroundMark x1="56661" y1="34286" x2="58082" y2="33214"/>
                        <a14:backgroundMark x1="58615" y1="32500" x2="57016" y2="28393"/>
                        <a14:backgroundMark x1="56838" y1="27500" x2="59503" y2="32500"/>
                        <a14:backgroundMark x1="60036" y1="32500" x2="60568" y2="32500"/>
                        <a14:backgroundMark x1="46892" y1="20536" x2="48490" y2="21607"/>
                        <a14:backgroundMark x1="46892" y1="18571" x2="46359" y2="20714"/>
                        <a14:backgroundMark x1="32860" y1="30000" x2="37123" y2="29643"/>
                        <a14:backgroundMark x1="44405" y1="33750" x2="50799" y2="29643"/>
                        <a14:backgroundMark x1="56483" y1="24464" x2="57194" y2="24464"/>
                        <a14:backgroundMark x1="57194" y1="24286" x2="54885" y2="25179"/>
                        <a14:backgroundMark x1="88632" y1="44107" x2="89698" y2="44821"/>
                        <a14:backgroundMark x1="90231" y1="46429" x2="89698" y2="46250"/>
                        <a14:backgroundMark x1="90231" y1="45179" x2="90764" y2="45000"/>
                        <a14:backgroundMark x1="91119" y1="45714" x2="91119" y2="45714"/>
                        <a14:backgroundMark x1="90764" y1="45714" x2="90409" y2="46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91400" y="-4871156"/>
            <a:ext cx="5799983" cy="5769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F25B18-8C12-D2E5-2478-60BA5C1719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0220" l="9907" r="89783">
                        <a14:foregroundMark x1="41176" y1="12176" x2="52322" y2="12375"/>
                        <a14:foregroundMark x1="53251" y1="12375" x2="65325" y2="12375"/>
                        <a14:foregroundMark x1="62229" y1="14172" x2="60681" y2="28343"/>
                        <a14:foregroundMark x1="61610" y1="30539" x2="60681" y2="35928"/>
                        <a14:foregroundMark x1="22910" y1="87625" x2="27554" y2="90220"/>
                        <a14:foregroundMark x1="32198" y1="89421" x2="41486" y2="90220"/>
                        <a14:foregroundMark x1="41486" y1="90220" x2="41796" y2="90220"/>
                        <a14:foregroundMark x1="41486" y1="82236" x2="30031" y2="67665"/>
                        <a14:foregroundMark x1="21053" y1="52096" x2="19814" y2="56886"/>
                        <a14:foregroundMark x1="20433" y1="58283" x2="33746" y2="74251"/>
                        <a14:foregroundMark x1="44272" y1="78244" x2="61610" y2="85230"/>
                        <a14:foregroundMark x1="64706" y1="84431" x2="75542" y2="87824"/>
                        <a14:foregroundMark x1="77399" y1="87824" x2="78019" y2="88822"/>
                        <a14:foregroundMark x1="25697" y1="89621" x2="21053" y2="87824"/>
                        <a14:foregroundMark x1="21053" y1="87824" x2="21053" y2="87824"/>
                        <a14:foregroundMark x1="72755" y1="61477" x2="77709" y2="69860"/>
                        <a14:foregroundMark x1="76471" y1="66467" x2="79876" y2="67465"/>
                        <a14:foregroundMark x1="53870" y1="82834" x2="55108" y2="86427"/>
                        <a14:foregroundMark x1="78019" y1="86627" x2="78638" y2="86826"/>
                        <a14:foregroundMark x1="79876" y1="83832" x2="78328" y2="80639"/>
                        <a14:foregroundMark x1="79257" y1="78443" x2="79876" y2="50100"/>
                      </a14:backgroundRemoval>
                    </a14:imgEffect>
                  </a14:imgLayer>
                </a14:imgProps>
              </a:ext>
            </a:extLst>
          </a:blip>
          <a:srcRect l="14800" t="8080" r="16811" b="8127"/>
          <a:stretch/>
        </p:blipFill>
        <p:spPr>
          <a:xfrm>
            <a:off x="-6557480" y="35169"/>
            <a:ext cx="2649400" cy="5035089"/>
          </a:xfrm>
          <a:prstGeom prst="rect">
            <a:avLst/>
          </a:prstGeom>
          <a:effectLst>
            <a:outerShdw blurRad="304800" dist="381000" dir="5700000" sx="97000" sy="97000" algn="ctr" rotWithShape="0">
              <a:srgbClr val="000000">
                <a:alpha val="51000"/>
              </a:srgbClr>
            </a:outerShdw>
            <a:reflection blurRad="190500" stA="38000" endPos="43000" dir="5400000" sy="-100000" algn="bl" rotWithShape="0"/>
          </a:effectLst>
          <a:scene3d>
            <a:camera prst="orthographicFront">
              <a:rot lat="21506578" lon="627712" rev="20956897"/>
            </a:camera>
            <a:lightRig rig="threePt" dir="t">
              <a:rot lat="0" lon="0" rev="0"/>
            </a:lightRig>
          </a:scene3d>
          <a:sp3d>
            <a:bevelB prst="angle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56F19C-5778-37FD-1F77-B8138B4C63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1795470"/>
            <a:ext cx="4203295" cy="418146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76B954B-064E-754E-95CF-4ED3E57E6711}"/>
              </a:ext>
            </a:extLst>
          </p:cNvPr>
          <p:cNvSpPr/>
          <p:nvPr/>
        </p:nvSpPr>
        <p:spPr>
          <a:xfrm>
            <a:off x="10253980" y="5318760"/>
            <a:ext cx="1069340" cy="929640"/>
          </a:xfrm>
          <a:custGeom>
            <a:avLst/>
            <a:gdLst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59180"/>
              <a:gd name="connsiteY0" fmla="*/ 487680 h 929640"/>
              <a:gd name="connsiteX1" fmla="*/ 807720 w 1059180"/>
              <a:gd name="connsiteY1" fmla="*/ 0 h 929640"/>
              <a:gd name="connsiteX2" fmla="*/ 1059180 w 1059180"/>
              <a:gd name="connsiteY2" fmla="*/ 228600 h 929640"/>
              <a:gd name="connsiteX3" fmla="*/ 289560 w 1059180"/>
              <a:gd name="connsiteY3" fmla="*/ 929640 h 929640"/>
              <a:gd name="connsiteX4" fmla="*/ 0 w 1059180"/>
              <a:gd name="connsiteY4" fmla="*/ 48768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788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  <a:gd name="connsiteX0" fmla="*/ 0 w 1069340"/>
              <a:gd name="connsiteY0" fmla="*/ 485140 h 929640"/>
              <a:gd name="connsiteX1" fmla="*/ 812800 w 1069340"/>
              <a:gd name="connsiteY1" fmla="*/ 0 h 929640"/>
              <a:gd name="connsiteX2" fmla="*/ 1069340 w 1069340"/>
              <a:gd name="connsiteY2" fmla="*/ 228600 h 929640"/>
              <a:gd name="connsiteX3" fmla="*/ 299720 w 1069340"/>
              <a:gd name="connsiteY3" fmla="*/ 929640 h 929640"/>
              <a:gd name="connsiteX4" fmla="*/ 0 w 1069340"/>
              <a:gd name="connsiteY4" fmla="*/ 4851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" h="929640">
                <a:moveTo>
                  <a:pt x="0" y="485140"/>
                </a:moveTo>
                <a:cubicBezTo>
                  <a:pt x="335280" y="373380"/>
                  <a:pt x="574040" y="205740"/>
                  <a:pt x="812800" y="0"/>
                </a:cubicBezTo>
                <a:lnTo>
                  <a:pt x="1069340" y="228600"/>
                </a:lnTo>
                <a:lnTo>
                  <a:pt x="299720" y="929640"/>
                </a:lnTo>
                <a:lnTo>
                  <a:pt x="0" y="485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AC4C2BFC-41E5-7A2D-D14B-CCFF5BE696AB}"/>
              </a:ext>
            </a:extLst>
          </p:cNvPr>
          <p:cNvSpPr/>
          <p:nvPr/>
        </p:nvSpPr>
        <p:spPr>
          <a:xfrm>
            <a:off x="1449632" y="2219374"/>
            <a:ext cx="1676400" cy="1676400"/>
          </a:xfrm>
          <a:prstGeom prst="roundRect">
            <a:avLst>
              <a:gd name="adj" fmla="val 11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4F570228-C63A-8D9F-E9FF-176D50611D4A}"/>
              </a:ext>
            </a:extLst>
          </p:cNvPr>
          <p:cNvSpPr/>
          <p:nvPr/>
        </p:nvSpPr>
        <p:spPr>
          <a:xfrm>
            <a:off x="57677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93262D6-C4D9-73EA-E079-64AE087D2946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302DF21A-7A3D-3C41-9727-1D500A86B64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1E2CF5B-6207-7C15-87A5-23BDDFAD78F8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64C9947-B56C-196A-1405-2A0E526A2057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AEB333A-2712-D9CC-36C9-4FC6B1827F01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6B363765-EE7F-39FF-B310-092C10AAF10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8C8E76F-92FB-9E08-9233-98B3FBAF7549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Donate</a:t>
            </a:r>
          </a:p>
        </p:txBody>
      </p:sp>
    </p:spTree>
    <p:extLst>
      <p:ext uri="{BB962C8B-B14F-4D97-AF65-F5344CB8AC3E}">
        <p14:creationId xmlns:p14="http://schemas.microsoft.com/office/powerpoint/2010/main" val="230371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4283869" y="2819400"/>
            <a:ext cx="362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Page</a:t>
            </a:r>
          </a:p>
        </p:txBody>
      </p:sp>
    </p:spTree>
    <p:extLst>
      <p:ext uri="{BB962C8B-B14F-4D97-AF65-F5344CB8AC3E}">
        <p14:creationId xmlns:p14="http://schemas.microsoft.com/office/powerpoint/2010/main" val="249091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7132320" y="4038600"/>
            <a:ext cx="35355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>
                <a:solidFill>
                  <a:prstClr val="black"/>
                </a:solidFill>
                <a:latin typeface="Calibri" panose="020F0502020204030204"/>
              </a:rPr>
              <a:t>&lt;-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khoá học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con bot -&gt;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BEA7C3-5396-DD95-140A-57E6EAE69698}"/>
              </a:ext>
            </a:extLst>
          </p:cNvPr>
          <p:cNvSpPr/>
          <p:nvPr/>
        </p:nvSpPr>
        <p:spPr>
          <a:xfrm>
            <a:off x="10744200" y="5782984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1CD047-1BFD-D5D7-D764-5D1BB91AA77C}"/>
              </a:ext>
            </a:extLst>
          </p:cNvPr>
          <p:cNvSpPr/>
          <p:nvPr/>
        </p:nvSpPr>
        <p:spPr>
          <a:xfrm>
            <a:off x="1219200" y="2433934"/>
            <a:ext cx="1828800" cy="1071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BEC1BD-C359-1E8C-5568-7AC035361787}"/>
              </a:ext>
            </a:extLst>
          </p:cNvPr>
          <p:cNvSpPr/>
          <p:nvPr/>
        </p:nvSpPr>
        <p:spPr>
          <a:xfrm>
            <a:off x="914400" y="333970"/>
            <a:ext cx="10591800" cy="1683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B5BAFB-994B-438B-C9BD-46DD3F5DD2A3}"/>
              </a:ext>
            </a:extLst>
          </p:cNvPr>
          <p:cNvSpPr/>
          <p:nvPr/>
        </p:nvSpPr>
        <p:spPr>
          <a:xfrm>
            <a:off x="7162800" y="2400300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9E8C6-DC79-0A7A-B8BD-B82E33705A65}"/>
              </a:ext>
            </a:extLst>
          </p:cNvPr>
          <p:cNvSpPr/>
          <p:nvPr/>
        </p:nvSpPr>
        <p:spPr>
          <a:xfrm>
            <a:off x="1143000" y="3921561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5D2C74-2F58-3061-B7EA-CF0F1BE00A02}"/>
              </a:ext>
            </a:extLst>
          </p:cNvPr>
          <p:cNvSpPr/>
          <p:nvPr/>
        </p:nvSpPr>
        <p:spPr>
          <a:xfrm>
            <a:off x="3962400" y="3959661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7180B-21FA-78D4-B0F2-9D876571AD23}"/>
              </a:ext>
            </a:extLst>
          </p:cNvPr>
          <p:cNvSpPr/>
          <p:nvPr/>
        </p:nvSpPr>
        <p:spPr>
          <a:xfrm>
            <a:off x="1132840" y="5401984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A4F02-C0C8-F86E-8C2D-84CAD95EAB02}"/>
              </a:ext>
            </a:extLst>
          </p:cNvPr>
          <p:cNvSpPr txBox="1"/>
          <p:nvPr/>
        </p:nvSpPr>
        <p:spPr>
          <a:xfrm>
            <a:off x="8755380" y="1192034"/>
            <a:ext cx="2771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ngay -&gt;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70B96-008A-C76F-FC06-7A2024BEC05A}"/>
              </a:ext>
            </a:extLst>
          </p:cNvPr>
          <p:cNvSpPr txBox="1"/>
          <p:nvPr/>
        </p:nvSpPr>
        <p:spPr>
          <a:xfrm>
            <a:off x="114300" y="1714262"/>
            <a:ext cx="1150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course( thêm 1 trang để chiếu bài giảng)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C76A6-6672-6E98-2AB7-A4CBADD8769E}"/>
              </a:ext>
            </a:extLst>
          </p:cNvPr>
          <p:cNvSpPr txBox="1"/>
          <p:nvPr/>
        </p:nvSpPr>
        <p:spPr>
          <a:xfrm>
            <a:off x="11125200" y="1315145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(ấn vô thêm 1 trang mới)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A44579-576C-F5BA-D5ED-D76D78E7FA4F}"/>
              </a:ext>
            </a:extLst>
          </p:cNvPr>
          <p:cNvSpPr/>
          <p:nvPr/>
        </p:nvSpPr>
        <p:spPr>
          <a:xfrm>
            <a:off x="3962400" y="5401984"/>
            <a:ext cx="1905000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D37EF-E773-EEF3-1D9B-F00E60ADFBFC}"/>
              </a:ext>
            </a:extLst>
          </p:cNvPr>
          <p:cNvSpPr txBox="1"/>
          <p:nvPr/>
        </p:nvSpPr>
        <p:spPr>
          <a:xfrm>
            <a:off x="1132840" y="392193"/>
            <a:ext cx="861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slider (trang đầu làm bài test), quảng cáo khoá học</a:t>
            </a:r>
          </a:p>
        </p:txBody>
      </p:sp>
    </p:spTree>
    <p:extLst>
      <p:ext uri="{BB962C8B-B14F-4D97-AF65-F5344CB8AC3E}">
        <p14:creationId xmlns:p14="http://schemas.microsoft.com/office/powerpoint/2010/main" val="385117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4535317" y="2819400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75304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69D94D3-85CA-E281-0BD8-5B9659304210}"/>
              </a:ext>
            </a:extLst>
          </p:cNvPr>
          <p:cNvSpPr/>
          <p:nvPr/>
        </p:nvSpPr>
        <p:spPr>
          <a:xfrm>
            <a:off x="2339482" y="2783316"/>
            <a:ext cx="331164" cy="331164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610A1E-8324-11BB-2C08-670FCA0E86B5}"/>
              </a:ext>
            </a:extLst>
          </p:cNvPr>
          <p:cNvSpPr/>
          <p:nvPr/>
        </p:nvSpPr>
        <p:spPr>
          <a:xfrm>
            <a:off x="4267200" y="1600200"/>
            <a:ext cx="1038430" cy="1038430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4495800" y="1752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E371F-E45D-FD4E-8BCD-0BFF5146D8E8}"/>
              </a:ext>
            </a:extLst>
          </p:cNvPr>
          <p:cNvSpPr/>
          <p:nvPr/>
        </p:nvSpPr>
        <p:spPr>
          <a:xfrm>
            <a:off x="8913880" y="1371600"/>
            <a:ext cx="609600" cy="609600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500051" y="2590800"/>
            <a:ext cx="319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DC0C9-E800-A367-6991-7DA3BD1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0" y="7721771"/>
            <a:ext cx="15820466" cy="4359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9C9378-8871-D751-183C-88BE9EEDC02C}"/>
              </a:ext>
            </a:extLst>
          </p:cNvPr>
          <p:cNvSpPr txBox="1"/>
          <p:nvPr/>
        </p:nvSpPr>
        <p:spPr>
          <a:xfrm>
            <a:off x="841240" y="3514130"/>
            <a:ext cx="1050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urna.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A35EE7-F006-7D6C-00D2-B46C078BA4F6}"/>
              </a:ext>
            </a:extLst>
          </p:cNvPr>
          <p:cNvSpPr/>
          <p:nvPr/>
        </p:nvSpPr>
        <p:spPr>
          <a:xfrm>
            <a:off x="3469338" y="5124129"/>
            <a:ext cx="797862" cy="797862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5233E8-63F1-1021-F0FB-5C8FF40B27EA}"/>
              </a:ext>
            </a:extLst>
          </p:cNvPr>
          <p:cNvSpPr/>
          <p:nvPr/>
        </p:nvSpPr>
        <p:spPr>
          <a:xfrm>
            <a:off x="7820716" y="4350446"/>
            <a:ext cx="304800" cy="304800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D7B345-B6DA-3AD2-05A2-5B8852C9BC14}"/>
              </a:ext>
            </a:extLst>
          </p:cNvPr>
          <p:cNvSpPr/>
          <p:nvPr/>
        </p:nvSpPr>
        <p:spPr>
          <a:xfrm>
            <a:off x="9942580" y="5333701"/>
            <a:ext cx="992120" cy="992120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4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685800" y="1935937"/>
            <a:ext cx="258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Purpose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727732" y="2633008"/>
            <a:ext cx="45681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urna.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2D3F0A3-1CCF-00BF-F827-342F1631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030" y="2126506"/>
            <a:ext cx="9139663" cy="3818920"/>
          </a:xfrm>
          <a:prstGeom prst="rect">
            <a:avLst/>
          </a:prstGeom>
        </p:spPr>
      </p:pic>
      <p:pic>
        <p:nvPicPr>
          <p:cNvPr id="2050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A7AE8530-D50F-B6E0-A6A2-4A916F898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6705600" y="3243311"/>
            <a:ext cx="4271471" cy="193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0A062171-9367-3735-05B5-E528DA4D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6705601" y="1447800"/>
            <a:ext cx="2057756" cy="1540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00,000 No Image Available Vector Images Depositphotos, 42% OFF">
            <a:extLst>
              <a:ext uri="{FF2B5EF4-FFF2-40B4-BE49-F238E27FC236}">
                <a16:creationId xmlns:a16="http://schemas.microsoft.com/office/drawing/2014/main" id="{9771531A-3F32-DA37-7EE0-639C8E803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14899" r="20731" b="23243"/>
          <a:stretch/>
        </p:blipFill>
        <p:spPr bwMode="auto">
          <a:xfrm>
            <a:off x="8919316" y="1447800"/>
            <a:ext cx="2057756" cy="1540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8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106898" y="1371600"/>
            <a:ext cx="397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1ACA6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Our Members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853" y="737175"/>
            <a:ext cx="9734973" cy="58164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1720368" y="1955631"/>
            <a:ext cx="8751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massa. 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DC6B07-4B87-7FA8-0816-DC90C50737B0}"/>
              </a:ext>
            </a:extLst>
          </p:cNvPr>
          <p:cNvGrpSpPr/>
          <p:nvPr/>
        </p:nvGrpSpPr>
        <p:grpSpPr>
          <a:xfrm>
            <a:off x="1915193" y="2895600"/>
            <a:ext cx="1636987" cy="2154662"/>
            <a:chOff x="762000" y="3331738"/>
            <a:chExt cx="1636987" cy="215466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7B345-B6DA-3AD2-05A2-5B8852C9BC14}"/>
                </a:ext>
              </a:extLst>
            </p:cNvPr>
            <p:cNvSpPr/>
            <p:nvPr/>
          </p:nvSpPr>
          <p:spPr>
            <a:xfrm>
              <a:off x="903549" y="3331738"/>
              <a:ext cx="1278820" cy="1278820"/>
            </a:xfrm>
            <a:prstGeom prst="ellipse">
              <a:avLst/>
            </a:prstGeom>
            <a:solidFill>
              <a:srgbClr val="07CE5C"/>
            </a:solidFill>
            <a:ln w="38100">
              <a:solidFill>
                <a:srgbClr val="BFD7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55E964-6F48-F146-8708-2E65530090EA}"/>
                </a:ext>
              </a:extLst>
            </p:cNvPr>
            <p:cNvSpPr txBox="1"/>
            <p:nvPr/>
          </p:nvSpPr>
          <p:spPr>
            <a:xfrm>
              <a:off x="762000" y="4689607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>
                  <a:latin typeface="Calibri" panose="020F0502020204030204"/>
                </a:rPr>
                <a:t>Huu Khoa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A0E5DB1-7FC7-DD36-32D4-EE95805F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5236738"/>
              <a:ext cx="228600" cy="2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730A-C8F2-A837-3E45-5932D19E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138" y="5236738"/>
              <a:ext cx="249662" cy="24966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0D8DC4-779A-780F-9273-4C0A1EFFD871}"/>
              </a:ext>
            </a:extLst>
          </p:cNvPr>
          <p:cNvGrpSpPr/>
          <p:nvPr/>
        </p:nvGrpSpPr>
        <p:grpSpPr>
          <a:xfrm>
            <a:off x="4226091" y="2925169"/>
            <a:ext cx="1636987" cy="2154662"/>
            <a:chOff x="762000" y="3331738"/>
            <a:chExt cx="1636987" cy="21546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D6FA8A-A987-6ED0-4B23-76C002581F8B}"/>
                </a:ext>
              </a:extLst>
            </p:cNvPr>
            <p:cNvSpPr/>
            <p:nvPr/>
          </p:nvSpPr>
          <p:spPr>
            <a:xfrm>
              <a:off x="903549" y="3331738"/>
              <a:ext cx="1278820" cy="1278820"/>
            </a:xfrm>
            <a:prstGeom prst="ellipse">
              <a:avLst/>
            </a:prstGeom>
            <a:solidFill>
              <a:srgbClr val="07CE5C"/>
            </a:solidFill>
            <a:ln w="38100">
              <a:solidFill>
                <a:srgbClr val="BFD7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E9DD46-CBFA-9E42-E2C0-C02BA19F640E}"/>
                </a:ext>
              </a:extLst>
            </p:cNvPr>
            <p:cNvSpPr txBox="1"/>
            <p:nvPr/>
          </p:nvSpPr>
          <p:spPr>
            <a:xfrm>
              <a:off x="762000" y="4689607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>
                  <a:latin typeface="Calibri" panose="020F0502020204030204"/>
                </a:rPr>
                <a:t>Huu Khoa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461A6D5-3CCC-4129-ED5F-54FDE9414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5236738"/>
              <a:ext cx="228600" cy="2286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7AF94B-640E-809F-5D99-93AC2F221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138" y="5236738"/>
              <a:ext cx="249662" cy="24966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3E6330-9280-D314-26FD-72AEA3338D4C}"/>
              </a:ext>
            </a:extLst>
          </p:cNvPr>
          <p:cNvGrpSpPr/>
          <p:nvPr/>
        </p:nvGrpSpPr>
        <p:grpSpPr>
          <a:xfrm>
            <a:off x="6505806" y="2925169"/>
            <a:ext cx="1636987" cy="2154662"/>
            <a:chOff x="762000" y="3331738"/>
            <a:chExt cx="1636987" cy="21546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DE0D06-D64F-D85D-326B-41E63D9ACCC8}"/>
                </a:ext>
              </a:extLst>
            </p:cNvPr>
            <p:cNvSpPr/>
            <p:nvPr/>
          </p:nvSpPr>
          <p:spPr>
            <a:xfrm>
              <a:off x="903549" y="3331738"/>
              <a:ext cx="1278820" cy="1278820"/>
            </a:xfrm>
            <a:prstGeom prst="ellipse">
              <a:avLst/>
            </a:prstGeom>
            <a:solidFill>
              <a:srgbClr val="07CE5C"/>
            </a:solidFill>
            <a:ln w="38100">
              <a:solidFill>
                <a:srgbClr val="BFD7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6C9822-2AF4-7B88-56BA-BDFCFD1B85ED}"/>
                </a:ext>
              </a:extLst>
            </p:cNvPr>
            <p:cNvSpPr txBox="1"/>
            <p:nvPr/>
          </p:nvSpPr>
          <p:spPr>
            <a:xfrm>
              <a:off x="762000" y="4689607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>
                  <a:latin typeface="Calibri" panose="020F0502020204030204"/>
                </a:rPr>
                <a:t>Huu Khoa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A7B434-147C-77E2-FD07-3B345B1F9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5236738"/>
              <a:ext cx="228600" cy="228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CD18113-C182-1DFC-F09F-1D465845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138" y="5236738"/>
              <a:ext cx="249662" cy="24966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3841A4C-9995-7CB1-2E29-872C6EF191D1}"/>
              </a:ext>
            </a:extLst>
          </p:cNvPr>
          <p:cNvGrpSpPr/>
          <p:nvPr/>
        </p:nvGrpSpPr>
        <p:grpSpPr>
          <a:xfrm>
            <a:off x="8639820" y="2895600"/>
            <a:ext cx="1636987" cy="2154662"/>
            <a:chOff x="762000" y="3331738"/>
            <a:chExt cx="1636987" cy="215466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2073B9-854A-5678-F70B-DBD773AA0843}"/>
                </a:ext>
              </a:extLst>
            </p:cNvPr>
            <p:cNvSpPr/>
            <p:nvPr/>
          </p:nvSpPr>
          <p:spPr>
            <a:xfrm>
              <a:off x="903549" y="3331738"/>
              <a:ext cx="1278820" cy="1278820"/>
            </a:xfrm>
            <a:prstGeom prst="ellipse">
              <a:avLst/>
            </a:prstGeom>
            <a:solidFill>
              <a:srgbClr val="07CE5C"/>
            </a:solidFill>
            <a:ln w="38100">
              <a:solidFill>
                <a:srgbClr val="BFD7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A2F208-7E9A-655D-F7A0-600C7DDC2118}"/>
                </a:ext>
              </a:extLst>
            </p:cNvPr>
            <p:cNvSpPr txBox="1"/>
            <p:nvPr/>
          </p:nvSpPr>
          <p:spPr>
            <a:xfrm>
              <a:off x="762000" y="4689607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>
                  <a:latin typeface="Calibri" panose="020F0502020204030204"/>
                </a:rPr>
                <a:t>Huu Khoa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563D51F-C527-C048-78DC-7B2C084A6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5236738"/>
              <a:ext cx="228600" cy="2286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AD9369A-97D7-045E-370A-80F29A05D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138" y="5236738"/>
              <a:ext cx="249662" cy="249662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A9C4D68-B607-F726-71D9-76A43D58D94A}"/>
              </a:ext>
            </a:extLst>
          </p:cNvPr>
          <p:cNvSpPr/>
          <p:nvPr/>
        </p:nvSpPr>
        <p:spPr>
          <a:xfrm>
            <a:off x="5295900" y="5736722"/>
            <a:ext cx="1600200" cy="511678"/>
          </a:xfrm>
          <a:prstGeom prst="roundRect">
            <a:avLst>
              <a:gd name="adj" fmla="val 50000"/>
            </a:avLst>
          </a:prstGeom>
          <a:solidFill>
            <a:srgbClr val="07C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85476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11F48-15A9-3B0B-6577-A7D73AB63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 b="8056"/>
          <a:stretch/>
        </p:blipFill>
        <p:spPr>
          <a:xfrm>
            <a:off x="0" y="-13269"/>
            <a:ext cx="12222480" cy="70236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13269"/>
            <a:ext cx="12268200" cy="7023669"/>
          </a:xfrm>
          <a:prstGeom prst="rect">
            <a:avLst/>
          </a:prstGeom>
          <a:solidFill>
            <a:srgbClr val="3E66C6">
              <a:alpha val="48000"/>
            </a:srgb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226070"/>
            <a:ext cx="459730" cy="459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22607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LOGO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30033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Home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4309361" y="3048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About us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98D86-6844-14AF-6C4E-A459E85E687C}"/>
              </a:ext>
            </a:extLst>
          </p:cNvPr>
          <p:cNvSpPr txBox="1"/>
          <p:nvPr/>
        </p:nvSpPr>
        <p:spPr>
          <a:xfrm>
            <a:off x="6101305" y="316468"/>
            <a:ext cx="9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Contact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1717040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7821254" y="304800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Introduce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25032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3779816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4389416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5660522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93CB1"/>
              </a:gs>
              <a:gs pos="100000">
                <a:srgbClr val="0A0D5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</p:spTree>
    <p:extLst>
      <p:ext uri="{BB962C8B-B14F-4D97-AF65-F5344CB8AC3E}">
        <p14:creationId xmlns:p14="http://schemas.microsoft.com/office/powerpoint/2010/main" val="317567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321D0A-6068-C3F7-1EFF-62F8D2F2AA28}"/>
              </a:ext>
            </a:extLst>
          </p:cNvPr>
          <p:cNvSpPr/>
          <p:nvPr/>
        </p:nvSpPr>
        <p:spPr>
          <a:xfrm>
            <a:off x="0" y="1264920"/>
            <a:ext cx="12192000" cy="4267200"/>
          </a:xfrm>
          <a:prstGeom prst="rect">
            <a:avLst/>
          </a:prstGeom>
          <a:solidFill>
            <a:srgbClr val="DDF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971718" y="1371600"/>
            <a:ext cx="224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1ACA6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883" y="-533400"/>
            <a:ext cx="9734973" cy="58164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BB3FD3-D398-4FF6-2712-B1D2ED0083AE}"/>
              </a:ext>
            </a:extLst>
          </p:cNvPr>
          <p:cNvSpPr/>
          <p:nvPr/>
        </p:nvSpPr>
        <p:spPr>
          <a:xfrm>
            <a:off x="3581400" y="4855178"/>
            <a:ext cx="1428418" cy="402622"/>
          </a:xfrm>
          <a:prstGeom prst="roundRect">
            <a:avLst>
              <a:gd name="adj" fmla="val 50000"/>
            </a:avLst>
          </a:prstGeom>
          <a:solidFill>
            <a:srgbClr val="07C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SEND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C253CE-4B57-B4E1-3491-9569785A9B8C}"/>
              </a:ext>
            </a:extLst>
          </p:cNvPr>
          <p:cNvGrpSpPr/>
          <p:nvPr/>
        </p:nvGrpSpPr>
        <p:grpSpPr>
          <a:xfrm>
            <a:off x="3499846" y="2396468"/>
            <a:ext cx="5192308" cy="2194573"/>
            <a:chOff x="3156946" y="2396468"/>
            <a:chExt cx="5192308" cy="219457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7238F11-244C-1EEA-C010-F90CE36F5A0F}"/>
                </a:ext>
              </a:extLst>
            </p:cNvPr>
            <p:cNvSpPr/>
            <p:nvPr/>
          </p:nvSpPr>
          <p:spPr>
            <a:xfrm>
              <a:off x="3156946" y="2396468"/>
              <a:ext cx="2510397" cy="369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7CE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Name: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7A2D3F-82B2-CE47-EFAE-1400F752122C}"/>
                </a:ext>
              </a:extLst>
            </p:cNvPr>
            <p:cNvSpPr/>
            <p:nvPr/>
          </p:nvSpPr>
          <p:spPr>
            <a:xfrm>
              <a:off x="5795403" y="2396468"/>
              <a:ext cx="2510397" cy="369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7CE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Email: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E9D345-8AA9-14D6-8E62-63879CA58265}"/>
                </a:ext>
              </a:extLst>
            </p:cNvPr>
            <p:cNvGrpSpPr/>
            <p:nvPr/>
          </p:nvGrpSpPr>
          <p:grpSpPr>
            <a:xfrm>
              <a:off x="3200400" y="2971800"/>
              <a:ext cx="5148854" cy="1619241"/>
              <a:chOff x="3233146" y="3105158"/>
              <a:chExt cx="5148854" cy="1619241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15F0537-9C8B-1105-E2E6-7240099C00F5}"/>
                  </a:ext>
                </a:extLst>
              </p:cNvPr>
              <p:cNvSpPr/>
              <p:nvPr/>
            </p:nvSpPr>
            <p:spPr>
              <a:xfrm>
                <a:off x="3233146" y="3105158"/>
                <a:ext cx="5148854" cy="1619241"/>
              </a:xfrm>
              <a:prstGeom prst="roundRect">
                <a:avLst>
                  <a:gd name="adj" fmla="val 11478"/>
                </a:avLst>
              </a:prstGeom>
              <a:solidFill>
                <a:schemeClr val="bg1"/>
              </a:solidFill>
              <a:ln w="28575">
                <a:solidFill>
                  <a:srgbClr val="07CE5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FA4467-A4BD-1682-2ABE-C83EC5EB0A8C}"/>
                  </a:ext>
                </a:extLst>
              </p:cNvPr>
              <p:cNvSpPr txBox="1"/>
              <p:nvPr/>
            </p:nvSpPr>
            <p:spPr>
              <a:xfrm>
                <a:off x="3276600" y="3213854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>
                    <a:solidFill>
                      <a:schemeClr val="tx1"/>
                    </a:solidFill>
                  </a:rPr>
                  <a:t>FeedBack: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51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61D39-117A-0699-7607-2720E8B62233}"/>
              </a:ext>
            </a:extLst>
          </p:cNvPr>
          <p:cNvSpPr/>
          <p:nvPr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07C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122AFD-72F5-0E96-0CF7-7A95354A6BFA}"/>
              </a:ext>
            </a:extLst>
          </p:cNvPr>
          <p:cNvSpPr/>
          <p:nvPr/>
        </p:nvSpPr>
        <p:spPr>
          <a:xfrm>
            <a:off x="3437791" y="7848600"/>
            <a:ext cx="3352801" cy="3032002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C5488-3129-51A6-F689-6B160E1F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3970" y="1281273"/>
            <a:ext cx="7816260" cy="328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23854-0483-EA68-A47C-FD1207A5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853" y="737175"/>
            <a:ext cx="9734973" cy="58164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F45622-D1F9-F0C0-376C-D09CBE8D72E8}"/>
              </a:ext>
            </a:extLst>
          </p:cNvPr>
          <p:cNvSpPr txBox="1"/>
          <p:nvPr/>
        </p:nvSpPr>
        <p:spPr>
          <a:xfrm>
            <a:off x="868608" y="3950089"/>
            <a:ext cx="4305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consectetuer adipiscing elit. Maecenas porttitor congue massa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5E964-6F48-F146-8708-2E65530090EA}"/>
              </a:ext>
            </a:extLst>
          </p:cNvPr>
          <p:cNvSpPr txBox="1"/>
          <p:nvPr/>
        </p:nvSpPr>
        <p:spPr>
          <a:xfrm>
            <a:off x="6172200" y="3568041"/>
            <a:ext cx="155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latin typeface="Calibri" panose="020F0502020204030204"/>
              </a:rPr>
              <a:t>Navigation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0E5DB1-7FC7-DD36-32D4-EE95805F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5112335"/>
            <a:ext cx="249662" cy="2496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1730A-C8F2-A837-3E45-5932D19E2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4916819"/>
            <a:ext cx="236627" cy="236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19866E-DD86-8476-5B63-E54636872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028" y="5117771"/>
            <a:ext cx="261372" cy="261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03146-658A-1361-974C-3CC09B096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5126990"/>
            <a:ext cx="270899" cy="2708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BCE04-E749-8F79-9D34-E9CD318058BB}"/>
              </a:ext>
            </a:extLst>
          </p:cNvPr>
          <p:cNvSpPr/>
          <p:nvPr/>
        </p:nvSpPr>
        <p:spPr>
          <a:xfrm>
            <a:off x="951068" y="3159316"/>
            <a:ext cx="726284" cy="726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11128-4170-2BBA-4AE7-A993300ECC24}"/>
              </a:ext>
            </a:extLst>
          </p:cNvPr>
          <p:cNvSpPr txBox="1"/>
          <p:nvPr/>
        </p:nvSpPr>
        <p:spPr>
          <a:xfrm>
            <a:off x="1664723" y="3264289"/>
            <a:ext cx="153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LOGO</a:t>
            </a:r>
            <a:endParaRPr lang="en-US" sz="4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1863D-6609-9518-E8EA-D8C3310DAC2E}"/>
              </a:ext>
            </a:extLst>
          </p:cNvPr>
          <p:cNvSpPr txBox="1"/>
          <p:nvPr/>
        </p:nvSpPr>
        <p:spPr>
          <a:xfrm>
            <a:off x="6201054" y="402211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C21F7-21CE-1530-44D0-1307442ECD7A}"/>
              </a:ext>
            </a:extLst>
          </p:cNvPr>
          <p:cNvSpPr txBox="1"/>
          <p:nvPr/>
        </p:nvSpPr>
        <p:spPr>
          <a:xfrm>
            <a:off x="6225907" y="4391446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E010A-89C2-A7C9-A4C6-85D7F10774CE}"/>
              </a:ext>
            </a:extLst>
          </p:cNvPr>
          <p:cNvSpPr txBox="1"/>
          <p:nvPr/>
        </p:nvSpPr>
        <p:spPr>
          <a:xfrm>
            <a:off x="6264683" y="478149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.....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D3BB94-50C6-C15D-592E-33E2601DC47E}"/>
              </a:ext>
            </a:extLst>
          </p:cNvPr>
          <p:cNvSpPr txBox="1"/>
          <p:nvPr/>
        </p:nvSpPr>
        <p:spPr>
          <a:xfrm>
            <a:off x="8433381" y="3548781"/>
            <a:ext cx="11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33676A-FA6E-E5EE-DFF1-02D5AD8C6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35" y="4081776"/>
            <a:ext cx="246842" cy="24684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0673DA9-AE26-3E4C-8110-C56D44B01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932" y="4502406"/>
            <a:ext cx="193840" cy="1938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EC3A930-145E-A272-5918-848E6A79D21B}"/>
              </a:ext>
            </a:extLst>
          </p:cNvPr>
          <p:cNvSpPr txBox="1"/>
          <p:nvPr/>
        </p:nvSpPr>
        <p:spPr>
          <a:xfrm>
            <a:off x="8752700" y="3994095"/>
            <a:ext cx="198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ly tu trong, tp HCM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6707A2-C521-C939-A21A-08C2C14E8F96}"/>
              </a:ext>
            </a:extLst>
          </p:cNvPr>
          <p:cNvSpPr txBox="1"/>
          <p:nvPr/>
        </p:nvSpPr>
        <p:spPr>
          <a:xfrm>
            <a:off x="8781344" y="446764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098171618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307DE4-1D1F-163F-68EE-670BE76A8ECD}"/>
              </a:ext>
            </a:extLst>
          </p:cNvPr>
          <p:cNvSpPr txBox="1"/>
          <p:nvPr/>
        </p:nvSpPr>
        <p:spPr>
          <a:xfrm>
            <a:off x="8763000" y="4860314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satthumientay@gmail.com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D2C46B-4729-684E-F489-EF7DD14D044D}"/>
              </a:ext>
            </a:extLst>
          </p:cNvPr>
          <p:cNvSpPr/>
          <p:nvPr/>
        </p:nvSpPr>
        <p:spPr>
          <a:xfrm>
            <a:off x="0" y="6455257"/>
            <a:ext cx="12192000" cy="402743"/>
          </a:xfrm>
          <a:prstGeom prst="rect">
            <a:avLst/>
          </a:prstGeom>
          <a:solidFill>
            <a:srgbClr val="DDF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5EFC32-C1C5-87E3-A582-83239454241C}"/>
              </a:ext>
            </a:extLst>
          </p:cNvPr>
          <p:cNvSpPr txBox="1"/>
          <p:nvPr/>
        </p:nvSpPr>
        <p:spPr>
          <a:xfrm>
            <a:off x="5278885" y="6477000"/>
            <a:ext cx="163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© made by  .....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5831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F1E371F-E45D-FD4E-8BCD-0BFF5146D8E8}"/>
              </a:ext>
            </a:extLst>
          </p:cNvPr>
          <p:cNvSpPr/>
          <p:nvPr/>
        </p:nvSpPr>
        <p:spPr>
          <a:xfrm>
            <a:off x="7387150" y="2340478"/>
            <a:ext cx="609600" cy="609600"/>
          </a:xfrm>
          <a:prstGeom prst="ellipse">
            <a:avLst/>
          </a:prstGeom>
          <a:noFill/>
          <a:ln w="38100">
            <a:solidFill>
              <a:srgbClr val="BFD7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3EC796-5E31-3D25-0215-91C67E8A31BD}"/>
              </a:ext>
            </a:extLst>
          </p:cNvPr>
          <p:cNvSpPr/>
          <p:nvPr/>
        </p:nvSpPr>
        <p:spPr>
          <a:xfrm>
            <a:off x="7467600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0F9EB-6FF0-2688-F593-DAC5979F7FB3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F58E-855F-D8C5-CCFF-4893648732F9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0220A-C7C3-68A1-6596-AE29C7451B02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392E3-AE83-5EBF-E749-155A9CBCD020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About us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0ED6-7F48-FE99-E8EB-DBC84080C56B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A08F3C-25EF-656A-1119-92EF96A8ECDB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17C4-EADE-50F0-818B-BB443339096F}"/>
              </a:ext>
            </a:extLst>
          </p:cNvPr>
          <p:cNvSpPr txBox="1"/>
          <p:nvPr/>
        </p:nvSpPr>
        <p:spPr>
          <a:xfrm>
            <a:off x="5867400" y="211374"/>
            <a:ext cx="94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ysClr val="windowText" lastClr="000000"/>
                </a:solidFill>
              </a:rPr>
              <a:t>Donate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6F544-D7EF-83FF-D447-772A22E2A74F}"/>
              </a:ext>
            </a:extLst>
          </p:cNvPr>
          <p:cNvSpPr txBox="1"/>
          <p:nvPr/>
        </p:nvSpPr>
        <p:spPr>
          <a:xfrm>
            <a:off x="4500051" y="2590800"/>
            <a:ext cx="319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DC0C9-E800-A367-6991-7DA3BD1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8797" y="7315200"/>
            <a:ext cx="15820466" cy="4359971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7F6344-ED93-26E0-2B7F-CCAB6F6C1942}"/>
              </a:ext>
            </a:extLst>
          </p:cNvPr>
          <p:cNvSpPr/>
          <p:nvPr/>
        </p:nvSpPr>
        <p:spPr>
          <a:xfrm>
            <a:off x="2755733" y="1666619"/>
            <a:ext cx="3061227" cy="2768326"/>
          </a:xfrm>
          <a:custGeom>
            <a:avLst/>
            <a:gdLst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3078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49830 w 2971800"/>
              <a:gd name="connsiteY3" fmla="*/ 38100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74520 w 2971800"/>
              <a:gd name="connsiteY1" fmla="*/ 42672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46860 w 2971800"/>
              <a:gd name="connsiteY0" fmla="*/ 40386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46860 w 2971800"/>
              <a:gd name="connsiteY15" fmla="*/ 40386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478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2971800"/>
              <a:gd name="connsiteY0" fmla="*/ 392430 h 2743200"/>
              <a:gd name="connsiteX1" fmla="*/ 1809750 w 2971800"/>
              <a:gd name="connsiteY1" fmla="*/ 422910 h 2743200"/>
              <a:gd name="connsiteX2" fmla="*/ 2103120 w 2971800"/>
              <a:gd name="connsiteY2" fmla="*/ 320040 h 2743200"/>
              <a:gd name="connsiteX3" fmla="*/ 2400300 w 2971800"/>
              <a:gd name="connsiteY3" fmla="*/ 403860 h 2743200"/>
              <a:gd name="connsiteX4" fmla="*/ 2743200 w 2971800"/>
              <a:gd name="connsiteY4" fmla="*/ 922020 h 2743200"/>
              <a:gd name="connsiteX5" fmla="*/ 2971800 w 2971800"/>
              <a:gd name="connsiteY5" fmla="*/ 1943100 h 2743200"/>
              <a:gd name="connsiteX6" fmla="*/ 2903220 w 2971800"/>
              <a:gd name="connsiteY6" fmla="*/ 2423160 h 2743200"/>
              <a:gd name="connsiteX7" fmla="*/ 2346960 w 2971800"/>
              <a:gd name="connsiteY7" fmla="*/ 2743200 h 2743200"/>
              <a:gd name="connsiteX8" fmla="*/ 1676400 w 2971800"/>
              <a:gd name="connsiteY8" fmla="*/ 2598420 h 2743200"/>
              <a:gd name="connsiteX9" fmla="*/ 1074420 w 2971800"/>
              <a:gd name="connsiteY9" fmla="*/ 2468880 h 2743200"/>
              <a:gd name="connsiteX10" fmla="*/ 350520 w 2971800"/>
              <a:gd name="connsiteY10" fmla="*/ 2232660 h 2743200"/>
              <a:gd name="connsiteX11" fmla="*/ 7620 w 2971800"/>
              <a:gd name="connsiteY11" fmla="*/ 1485900 h 2743200"/>
              <a:gd name="connsiteX12" fmla="*/ 0 w 2971800"/>
              <a:gd name="connsiteY12" fmla="*/ 525780 h 2743200"/>
              <a:gd name="connsiteX13" fmla="*/ 441960 w 2971800"/>
              <a:gd name="connsiteY13" fmla="*/ 0 h 2743200"/>
              <a:gd name="connsiteX14" fmla="*/ 1097280 w 2971800"/>
              <a:gd name="connsiteY14" fmla="*/ 182880 h 2743200"/>
              <a:gd name="connsiteX15" fmla="*/ 1504950 w 297180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3006090"/>
              <a:gd name="connsiteY0" fmla="*/ 392430 h 2743200"/>
              <a:gd name="connsiteX1" fmla="*/ 1809750 w 3006090"/>
              <a:gd name="connsiteY1" fmla="*/ 422910 h 2743200"/>
              <a:gd name="connsiteX2" fmla="*/ 2103120 w 3006090"/>
              <a:gd name="connsiteY2" fmla="*/ 320040 h 2743200"/>
              <a:gd name="connsiteX3" fmla="*/ 2400300 w 3006090"/>
              <a:gd name="connsiteY3" fmla="*/ 403860 h 2743200"/>
              <a:gd name="connsiteX4" fmla="*/ 2743200 w 3006090"/>
              <a:gd name="connsiteY4" fmla="*/ 922020 h 2743200"/>
              <a:gd name="connsiteX5" fmla="*/ 3006090 w 3006090"/>
              <a:gd name="connsiteY5" fmla="*/ 1946910 h 2743200"/>
              <a:gd name="connsiteX6" fmla="*/ 2903220 w 3006090"/>
              <a:gd name="connsiteY6" fmla="*/ 2423160 h 2743200"/>
              <a:gd name="connsiteX7" fmla="*/ 2346960 w 3006090"/>
              <a:gd name="connsiteY7" fmla="*/ 2743200 h 2743200"/>
              <a:gd name="connsiteX8" fmla="*/ 1676400 w 3006090"/>
              <a:gd name="connsiteY8" fmla="*/ 2598420 h 2743200"/>
              <a:gd name="connsiteX9" fmla="*/ 1074420 w 3006090"/>
              <a:gd name="connsiteY9" fmla="*/ 2468880 h 2743200"/>
              <a:gd name="connsiteX10" fmla="*/ 350520 w 3006090"/>
              <a:gd name="connsiteY10" fmla="*/ 2232660 h 2743200"/>
              <a:gd name="connsiteX11" fmla="*/ 7620 w 3006090"/>
              <a:gd name="connsiteY11" fmla="*/ 1485900 h 2743200"/>
              <a:gd name="connsiteX12" fmla="*/ 0 w 3006090"/>
              <a:gd name="connsiteY12" fmla="*/ 525780 h 2743200"/>
              <a:gd name="connsiteX13" fmla="*/ 441960 w 3006090"/>
              <a:gd name="connsiteY13" fmla="*/ 0 h 2743200"/>
              <a:gd name="connsiteX14" fmla="*/ 1097280 w 3006090"/>
              <a:gd name="connsiteY14" fmla="*/ 182880 h 2743200"/>
              <a:gd name="connsiteX15" fmla="*/ 1504950 w 300609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400300 w 2987040"/>
              <a:gd name="connsiteY3" fmla="*/ 40386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74420 w 2987040"/>
              <a:gd name="connsiteY9" fmla="*/ 246888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66800 w 2987040"/>
              <a:gd name="connsiteY9" fmla="*/ 251079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50520 w 2987040"/>
              <a:gd name="connsiteY10" fmla="*/ 223266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320040 w 2987040"/>
              <a:gd name="connsiteY10" fmla="*/ 225171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04950 w 2987040"/>
              <a:gd name="connsiteY0" fmla="*/ 392430 h 2743200"/>
              <a:gd name="connsiteX1" fmla="*/ 1809750 w 2987040"/>
              <a:gd name="connsiteY1" fmla="*/ 422910 h 2743200"/>
              <a:gd name="connsiteX2" fmla="*/ 2103120 w 2987040"/>
              <a:gd name="connsiteY2" fmla="*/ 320040 h 2743200"/>
              <a:gd name="connsiteX3" fmla="*/ 2392680 w 2987040"/>
              <a:gd name="connsiteY3" fmla="*/ 426720 h 2743200"/>
              <a:gd name="connsiteX4" fmla="*/ 2743200 w 2987040"/>
              <a:gd name="connsiteY4" fmla="*/ 922020 h 2743200"/>
              <a:gd name="connsiteX5" fmla="*/ 2987040 w 2987040"/>
              <a:gd name="connsiteY5" fmla="*/ 1946910 h 2743200"/>
              <a:gd name="connsiteX6" fmla="*/ 2903220 w 2987040"/>
              <a:gd name="connsiteY6" fmla="*/ 2423160 h 2743200"/>
              <a:gd name="connsiteX7" fmla="*/ 2346960 w 2987040"/>
              <a:gd name="connsiteY7" fmla="*/ 2743200 h 2743200"/>
              <a:gd name="connsiteX8" fmla="*/ 1676400 w 2987040"/>
              <a:gd name="connsiteY8" fmla="*/ 2598420 h 2743200"/>
              <a:gd name="connsiteX9" fmla="*/ 1024890 w 2987040"/>
              <a:gd name="connsiteY9" fmla="*/ 2499360 h 2743200"/>
              <a:gd name="connsiteX10" fmla="*/ 297180 w 2987040"/>
              <a:gd name="connsiteY10" fmla="*/ 2259330 h 2743200"/>
              <a:gd name="connsiteX11" fmla="*/ 7620 w 2987040"/>
              <a:gd name="connsiteY11" fmla="*/ 1485900 h 2743200"/>
              <a:gd name="connsiteX12" fmla="*/ 0 w 2987040"/>
              <a:gd name="connsiteY12" fmla="*/ 525780 h 2743200"/>
              <a:gd name="connsiteX13" fmla="*/ 441960 w 2987040"/>
              <a:gd name="connsiteY13" fmla="*/ 0 h 2743200"/>
              <a:gd name="connsiteX14" fmla="*/ 1097280 w 2987040"/>
              <a:gd name="connsiteY14" fmla="*/ 182880 h 2743200"/>
              <a:gd name="connsiteX15" fmla="*/ 1504950 w 2987040"/>
              <a:gd name="connsiteY15" fmla="*/ 392430 h 2743200"/>
              <a:gd name="connsiteX0" fmla="*/ 1516380 w 2998470"/>
              <a:gd name="connsiteY0" fmla="*/ 392430 h 2743200"/>
              <a:gd name="connsiteX1" fmla="*/ 1821180 w 2998470"/>
              <a:gd name="connsiteY1" fmla="*/ 422910 h 2743200"/>
              <a:gd name="connsiteX2" fmla="*/ 2114550 w 2998470"/>
              <a:gd name="connsiteY2" fmla="*/ 320040 h 2743200"/>
              <a:gd name="connsiteX3" fmla="*/ 2404110 w 2998470"/>
              <a:gd name="connsiteY3" fmla="*/ 426720 h 2743200"/>
              <a:gd name="connsiteX4" fmla="*/ 2754630 w 2998470"/>
              <a:gd name="connsiteY4" fmla="*/ 922020 h 2743200"/>
              <a:gd name="connsiteX5" fmla="*/ 2998470 w 2998470"/>
              <a:gd name="connsiteY5" fmla="*/ 1946910 h 2743200"/>
              <a:gd name="connsiteX6" fmla="*/ 2914650 w 2998470"/>
              <a:gd name="connsiteY6" fmla="*/ 2423160 h 2743200"/>
              <a:gd name="connsiteX7" fmla="*/ 2358390 w 2998470"/>
              <a:gd name="connsiteY7" fmla="*/ 2743200 h 2743200"/>
              <a:gd name="connsiteX8" fmla="*/ 1687830 w 2998470"/>
              <a:gd name="connsiteY8" fmla="*/ 2598420 h 2743200"/>
              <a:gd name="connsiteX9" fmla="*/ 1036320 w 2998470"/>
              <a:gd name="connsiteY9" fmla="*/ 2499360 h 2743200"/>
              <a:gd name="connsiteX10" fmla="*/ 308610 w 2998470"/>
              <a:gd name="connsiteY10" fmla="*/ 2259330 h 2743200"/>
              <a:gd name="connsiteX11" fmla="*/ 0 w 2998470"/>
              <a:gd name="connsiteY11" fmla="*/ 1478280 h 2743200"/>
              <a:gd name="connsiteX12" fmla="*/ 11430 w 2998470"/>
              <a:gd name="connsiteY12" fmla="*/ 525780 h 2743200"/>
              <a:gd name="connsiteX13" fmla="*/ 453390 w 2998470"/>
              <a:gd name="connsiteY13" fmla="*/ 0 h 2743200"/>
              <a:gd name="connsiteX14" fmla="*/ 1108710 w 2998470"/>
              <a:gd name="connsiteY14" fmla="*/ 182880 h 2743200"/>
              <a:gd name="connsiteX15" fmla="*/ 1516380 w 2998470"/>
              <a:gd name="connsiteY15" fmla="*/ 392430 h 2743200"/>
              <a:gd name="connsiteX0" fmla="*/ 1546576 w 3028666"/>
              <a:gd name="connsiteY0" fmla="*/ 392430 h 2743200"/>
              <a:gd name="connsiteX1" fmla="*/ 1851376 w 3028666"/>
              <a:gd name="connsiteY1" fmla="*/ 422910 h 2743200"/>
              <a:gd name="connsiteX2" fmla="*/ 2144746 w 3028666"/>
              <a:gd name="connsiteY2" fmla="*/ 320040 h 2743200"/>
              <a:gd name="connsiteX3" fmla="*/ 2434306 w 3028666"/>
              <a:gd name="connsiteY3" fmla="*/ 426720 h 2743200"/>
              <a:gd name="connsiteX4" fmla="*/ 2784826 w 3028666"/>
              <a:gd name="connsiteY4" fmla="*/ 922020 h 2743200"/>
              <a:gd name="connsiteX5" fmla="*/ 3028666 w 3028666"/>
              <a:gd name="connsiteY5" fmla="*/ 1946910 h 2743200"/>
              <a:gd name="connsiteX6" fmla="*/ 2944846 w 3028666"/>
              <a:gd name="connsiteY6" fmla="*/ 2423160 h 2743200"/>
              <a:gd name="connsiteX7" fmla="*/ 2388586 w 3028666"/>
              <a:gd name="connsiteY7" fmla="*/ 2743200 h 2743200"/>
              <a:gd name="connsiteX8" fmla="*/ 1718026 w 3028666"/>
              <a:gd name="connsiteY8" fmla="*/ 2598420 h 2743200"/>
              <a:gd name="connsiteX9" fmla="*/ 1066516 w 3028666"/>
              <a:gd name="connsiteY9" fmla="*/ 2499360 h 2743200"/>
              <a:gd name="connsiteX10" fmla="*/ 338806 w 3028666"/>
              <a:gd name="connsiteY10" fmla="*/ 2259330 h 2743200"/>
              <a:gd name="connsiteX11" fmla="*/ 30196 w 3028666"/>
              <a:gd name="connsiteY11" fmla="*/ 1478280 h 2743200"/>
              <a:gd name="connsiteX12" fmla="*/ 41626 w 3028666"/>
              <a:gd name="connsiteY12" fmla="*/ 525780 h 2743200"/>
              <a:gd name="connsiteX13" fmla="*/ 483586 w 3028666"/>
              <a:gd name="connsiteY13" fmla="*/ 0 h 2743200"/>
              <a:gd name="connsiteX14" fmla="*/ 1138906 w 3028666"/>
              <a:gd name="connsiteY14" fmla="*/ 182880 h 2743200"/>
              <a:gd name="connsiteX15" fmla="*/ 1546576 w 3028666"/>
              <a:gd name="connsiteY15" fmla="*/ 392430 h 2743200"/>
              <a:gd name="connsiteX0" fmla="*/ 1552824 w 3034914"/>
              <a:gd name="connsiteY0" fmla="*/ 392430 h 2743200"/>
              <a:gd name="connsiteX1" fmla="*/ 1857624 w 3034914"/>
              <a:gd name="connsiteY1" fmla="*/ 422910 h 2743200"/>
              <a:gd name="connsiteX2" fmla="*/ 2150994 w 3034914"/>
              <a:gd name="connsiteY2" fmla="*/ 320040 h 2743200"/>
              <a:gd name="connsiteX3" fmla="*/ 2440554 w 3034914"/>
              <a:gd name="connsiteY3" fmla="*/ 426720 h 2743200"/>
              <a:gd name="connsiteX4" fmla="*/ 2791074 w 3034914"/>
              <a:gd name="connsiteY4" fmla="*/ 922020 h 2743200"/>
              <a:gd name="connsiteX5" fmla="*/ 3034914 w 3034914"/>
              <a:gd name="connsiteY5" fmla="*/ 1946910 h 2743200"/>
              <a:gd name="connsiteX6" fmla="*/ 2951094 w 3034914"/>
              <a:gd name="connsiteY6" fmla="*/ 2423160 h 2743200"/>
              <a:gd name="connsiteX7" fmla="*/ 2394834 w 3034914"/>
              <a:gd name="connsiteY7" fmla="*/ 2743200 h 2743200"/>
              <a:gd name="connsiteX8" fmla="*/ 1724274 w 3034914"/>
              <a:gd name="connsiteY8" fmla="*/ 2598420 h 2743200"/>
              <a:gd name="connsiteX9" fmla="*/ 1072764 w 3034914"/>
              <a:gd name="connsiteY9" fmla="*/ 2499360 h 2743200"/>
              <a:gd name="connsiteX10" fmla="*/ 345054 w 3034914"/>
              <a:gd name="connsiteY10" fmla="*/ 2259330 h 2743200"/>
              <a:gd name="connsiteX11" fmla="*/ 36444 w 3034914"/>
              <a:gd name="connsiteY11" fmla="*/ 1478280 h 2743200"/>
              <a:gd name="connsiteX12" fmla="*/ 25014 w 3034914"/>
              <a:gd name="connsiteY12" fmla="*/ 525780 h 2743200"/>
              <a:gd name="connsiteX13" fmla="*/ 489834 w 3034914"/>
              <a:gd name="connsiteY13" fmla="*/ 0 h 2743200"/>
              <a:gd name="connsiteX14" fmla="*/ 1145154 w 3034914"/>
              <a:gd name="connsiteY14" fmla="*/ 182880 h 2743200"/>
              <a:gd name="connsiteX15" fmla="*/ 1552824 w 3034914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392430 h 2743200"/>
              <a:gd name="connsiteX1" fmla="*/ 1863275 w 3040565"/>
              <a:gd name="connsiteY1" fmla="*/ 422910 h 2743200"/>
              <a:gd name="connsiteX2" fmla="*/ 2156645 w 3040565"/>
              <a:gd name="connsiteY2" fmla="*/ 320040 h 2743200"/>
              <a:gd name="connsiteX3" fmla="*/ 2446205 w 3040565"/>
              <a:gd name="connsiteY3" fmla="*/ 426720 h 2743200"/>
              <a:gd name="connsiteX4" fmla="*/ 2796725 w 3040565"/>
              <a:gd name="connsiteY4" fmla="*/ 922020 h 2743200"/>
              <a:gd name="connsiteX5" fmla="*/ 3040565 w 3040565"/>
              <a:gd name="connsiteY5" fmla="*/ 1946910 h 2743200"/>
              <a:gd name="connsiteX6" fmla="*/ 2956745 w 3040565"/>
              <a:gd name="connsiteY6" fmla="*/ 2423160 h 2743200"/>
              <a:gd name="connsiteX7" fmla="*/ 2400485 w 3040565"/>
              <a:gd name="connsiteY7" fmla="*/ 2743200 h 2743200"/>
              <a:gd name="connsiteX8" fmla="*/ 1729925 w 3040565"/>
              <a:gd name="connsiteY8" fmla="*/ 2598420 h 2743200"/>
              <a:gd name="connsiteX9" fmla="*/ 1078415 w 3040565"/>
              <a:gd name="connsiteY9" fmla="*/ 2499360 h 2743200"/>
              <a:gd name="connsiteX10" fmla="*/ 350705 w 3040565"/>
              <a:gd name="connsiteY10" fmla="*/ 2259330 h 2743200"/>
              <a:gd name="connsiteX11" fmla="*/ 42095 w 3040565"/>
              <a:gd name="connsiteY11" fmla="*/ 1478280 h 2743200"/>
              <a:gd name="connsiteX12" fmla="*/ 30665 w 3040565"/>
              <a:gd name="connsiteY12" fmla="*/ 525780 h 2743200"/>
              <a:gd name="connsiteX13" fmla="*/ 495485 w 3040565"/>
              <a:gd name="connsiteY13" fmla="*/ 0 h 2743200"/>
              <a:gd name="connsiteX14" fmla="*/ 1150805 w 3040565"/>
              <a:gd name="connsiteY14" fmla="*/ 182880 h 2743200"/>
              <a:gd name="connsiteX15" fmla="*/ 1558475 w 3040565"/>
              <a:gd name="connsiteY15" fmla="*/ 392430 h 274320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0565"/>
              <a:gd name="connsiteY0" fmla="*/ 407670 h 2758440"/>
              <a:gd name="connsiteX1" fmla="*/ 1863275 w 3040565"/>
              <a:gd name="connsiteY1" fmla="*/ 438150 h 2758440"/>
              <a:gd name="connsiteX2" fmla="*/ 2156645 w 3040565"/>
              <a:gd name="connsiteY2" fmla="*/ 335280 h 2758440"/>
              <a:gd name="connsiteX3" fmla="*/ 2446205 w 3040565"/>
              <a:gd name="connsiteY3" fmla="*/ 441960 h 2758440"/>
              <a:gd name="connsiteX4" fmla="*/ 2796725 w 3040565"/>
              <a:gd name="connsiteY4" fmla="*/ 937260 h 2758440"/>
              <a:gd name="connsiteX5" fmla="*/ 3040565 w 3040565"/>
              <a:gd name="connsiteY5" fmla="*/ 1962150 h 2758440"/>
              <a:gd name="connsiteX6" fmla="*/ 2956745 w 3040565"/>
              <a:gd name="connsiteY6" fmla="*/ 2438400 h 2758440"/>
              <a:gd name="connsiteX7" fmla="*/ 2400485 w 3040565"/>
              <a:gd name="connsiteY7" fmla="*/ 2758440 h 2758440"/>
              <a:gd name="connsiteX8" fmla="*/ 1729925 w 3040565"/>
              <a:gd name="connsiteY8" fmla="*/ 2613660 h 2758440"/>
              <a:gd name="connsiteX9" fmla="*/ 1078415 w 3040565"/>
              <a:gd name="connsiteY9" fmla="*/ 2514600 h 2758440"/>
              <a:gd name="connsiteX10" fmla="*/ 350705 w 3040565"/>
              <a:gd name="connsiteY10" fmla="*/ 2274570 h 2758440"/>
              <a:gd name="connsiteX11" fmla="*/ 42095 w 3040565"/>
              <a:gd name="connsiteY11" fmla="*/ 1493520 h 2758440"/>
              <a:gd name="connsiteX12" fmla="*/ 30665 w 3040565"/>
              <a:gd name="connsiteY12" fmla="*/ 541020 h 2758440"/>
              <a:gd name="connsiteX13" fmla="*/ 495485 w 3040565"/>
              <a:gd name="connsiteY13" fmla="*/ 0 h 2758440"/>
              <a:gd name="connsiteX14" fmla="*/ 1150805 w 3040565"/>
              <a:gd name="connsiteY14" fmla="*/ 198120 h 2758440"/>
              <a:gd name="connsiteX15" fmla="*/ 1558475 w 3040565"/>
              <a:gd name="connsiteY15" fmla="*/ 407670 h 2758440"/>
              <a:gd name="connsiteX0" fmla="*/ 1558475 w 3041203"/>
              <a:gd name="connsiteY0" fmla="*/ 407670 h 2758440"/>
              <a:gd name="connsiteX1" fmla="*/ 1863275 w 3041203"/>
              <a:gd name="connsiteY1" fmla="*/ 438150 h 2758440"/>
              <a:gd name="connsiteX2" fmla="*/ 2156645 w 3041203"/>
              <a:gd name="connsiteY2" fmla="*/ 335280 h 2758440"/>
              <a:gd name="connsiteX3" fmla="*/ 2446205 w 3041203"/>
              <a:gd name="connsiteY3" fmla="*/ 441960 h 2758440"/>
              <a:gd name="connsiteX4" fmla="*/ 2796725 w 3041203"/>
              <a:gd name="connsiteY4" fmla="*/ 937260 h 2758440"/>
              <a:gd name="connsiteX5" fmla="*/ 3040565 w 3041203"/>
              <a:gd name="connsiteY5" fmla="*/ 1962150 h 2758440"/>
              <a:gd name="connsiteX6" fmla="*/ 2956745 w 3041203"/>
              <a:gd name="connsiteY6" fmla="*/ 2438400 h 2758440"/>
              <a:gd name="connsiteX7" fmla="*/ 2400485 w 3041203"/>
              <a:gd name="connsiteY7" fmla="*/ 2758440 h 2758440"/>
              <a:gd name="connsiteX8" fmla="*/ 1729925 w 3041203"/>
              <a:gd name="connsiteY8" fmla="*/ 2613660 h 2758440"/>
              <a:gd name="connsiteX9" fmla="*/ 1078415 w 3041203"/>
              <a:gd name="connsiteY9" fmla="*/ 2514600 h 2758440"/>
              <a:gd name="connsiteX10" fmla="*/ 350705 w 3041203"/>
              <a:gd name="connsiteY10" fmla="*/ 2274570 h 2758440"/>
              <a:gd name="connsiteX11" fmla="*/ 42095 w 3041203"/>
              <a:gd name="connsiteY11" fmla="*/ 1493520 h 2758440"/>
              <a:gd name="connsiteX12" fmla="*/ 30665 w 3041203"/>
              <a:gd name="connsiteY12" fmla="*/ 541020 h 2758440"/>
              <a:gd name="connsiteX13" fmla="*/ 495485 w 3041203"/>
              <a:gd name="connsiteY13" fmla="*/ 0 h 2758440"/>
              <a:gd name="connsiteX14" fmla="*/ 1150805 w 3041203"/>
              <a:gd name="connsiteY14" fmla="*/ 198120 h 2758440"/>
              <a:gd name="connsiteX15" fmla="*/ 1558475 w 3041203"/>
              <a:gd name="connsiteY15" fmla="*/ 407670 h 2758440"/>
              <a:gd name="connsiteX0" fmla="*/ 1558475 w 3051087"/>
              <a:gd name="connsiteY0" fmla="*/ 407670 h 2758440"/>
              <a:gd name="connsiteX1" fmla="*/ 1863275 w 3051087"/>
              <a:gd name="connsiteY1" fmla="*/ 438150 h 2758440"/>
              <a:gd name="connsiteX2" fmla="*/ 2156645 w 3051087"/>
              <a:gd name="connsiteY2" fmla="*/ 335280 h 2758440"/>
              <a:gd name="connsiteX3" fmla="*/ 2446205 w 3051087"/>
              <a:gd name="connsiteY3" fmla="*/ 441960 h 2758440"/>
              <a:gd name="connsiteX4" fmla="*/ 2796725 w 3051087"/>
              <a:gd name="connsiteY4" fmla="*/ 937260 h 2758440"/>
              <a:gd name="connsiteX5" fmla="*/ 3040565 w 3051087"/>
              <a:gd name="connsiteY5" fmla="*/ 1962150 h 2758440"/>
              <a:gd name="connsiteX6" fmla="*/ 2956745 w 3051087"/>
              <a:gd name="connsiteY6" fmla="*/ 2438400 h 2758440"/>
              <a:gd name="connsiteX7" fmla="*/ 2400485 w 3051087"/>
              <a:gd name="connsiteY7" fmla="*/ 2758440 h 2758440"/>
              <a:gd name="connsiteX8" fmla="*/ 1729925 w 3051087"/>
              <a:gd name="connsiteY8" fmla="*/ 2613660 h 2758440"/>
              <a:gd name="connsiteX9" fmla="*/ 1078415 w 3051087"/>
              <a:gd name="connsiteY9" fmla="*/ 2514600 h 2758440"/>
              <a:gd name="connsiteX10" fmla="*/ 350705 w 3051087"/>
              <a:gd name="connsiteY10" fmla="*/ 2274570 h 2758440"/>
              <a:gd name="connsiteX11" fmla="*/ 42095 w 3051087"/>
              <a:gd name="connsiteY11" fmla="*/ 1493520 h 2758440"/>
              <a:gd name="connsiteX12" fmla="*/ 30665 w 3051087"/>
              <a:gd name="connsiteY12" fmla="*/ 541020 h 2758440"/>
              <a:gd name="connsiteX13" fmla="*/ 495485 w 3051087"/>
              <a:gd name="connsiteY13" fmla="*/ 0 h 2758440"/>
              <a:gd name="connsiteX14" fmla="*/ 1150805 w 3051087"/>
              <a:gd name="connsiteY14" fmla="*/ 198120 h 2758440"/>
              <a:gd name="connsiteX15" fmla="*/ 1558475 w 3051087"/>
              <a:gd name="connsiteY15" fmla="*/ 407670 h 2758440"/>
              <a:gd name="connsiteX0" fmla="*/ 1568254 w 3060866"/>
              <a:gd name="connsiteY0" fmla="*/ 407670 h 2758440"/>
              <a:gd name="connsiteX1" fmla="*/ 1873054 w 3060866"/>
              <a:gd name="connsiteY1" fmla="*/ 438150 h 2758440"/>
              <a:gd name="connsiteX2" fmla="*/ 2166424 w 3060866"/>
              <a:gd name="connsiteY2" fmla="*/ 335280 h 2758440"/>
              <a:gd name="connsiteX3" fmla="*/ 2455984 w 3060866"/>
              <a:gd name="connsiteY3" fmla="*/ 441960 h 2758440"/>
              <a:gd name="connsiteX4" fmla="*/ 2806504 w 3060866"/>
              <a:gd name="connsiteY4" fmla="*/ 937260 h 2758440"/>
              <a:gd name="connsiteX5" fmla="*/ 3050344 w 3060866"/>
              <a:gd name="connsiteY5" fmla="*/ 1962150 h 2758440"/>
              <a:gd name="connsiteX6" fmla="*/ 2966524 w 3060866"/>
              <a:gd name="connsiteY6" fmla="*/ 2438400 h 2758440"/>
              <a:gd name="connsiteX7" fmla="*/ 2410264 w 3060866"/>
              <a:gd name="connsiteY7" fmla="*/ 2758440 h 2758440"/>
              <a:gd name="connsiteX8" fmla="*/ 1739704 w 3060866"/>
              <a:gd name="connsiteY8" fmla="*/ 2613660 h 2758440"/>
              <a:gd name="connsiteX9" fmla="*/ 1088194 w 3060866"/>
              <a:gd name="connsiteY9" fmla="*/ 2514600 h 2758440"/>
              <a:gd name="connsiteX10" fmla="*/ 360484 w 3060866"/>
              <a:gd name="connsiteY10" fmla="*/ 2274570 h 2758440"/>
              <a:gd name="connsiteX11" fmla="*/ 36634 w 3060866"/>
              <a:gd name="connsiteY11" fmla="*/ 1497330 h 2758440"/>
              <a:gd name="connsiteX12" fmla="*/ 40444 w 3060866"/>
              <a:gd name="connsiteY12" fmla="*/ 541020 h 2758440"/>
              <a:gd name="connsiteX13" fmla="*/ 505264 w 3060866"/>
              <a:gd name="connsiteY13" fmla="*/ 0 h 2758440"/>
              <a:gd name="connsiteX14" fmla="*/ 1160584 w 3060866"/>
              <a:gd name="connsiteY14" fmla="*/ 198120 h 2758440"/>
              <a:gd name="connsiteX15" fmla="*/ 1568254 w 3060866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3340 w 3045952"/>
              <a:gd name="connsiteY0" fmla="*/ 407670 h 2758440"/>
              <a:gd name="connsiteX1" fmla="*/ 1858140 w 3045952"/>
              <a:gd name="connsiteY1" fmla="*/ 438150 h 2758440"/>
              <a:gd name="connsiteX2" fmla="*/ 2151510 w 3045952"/>
              <a:gd name="connsiteY2" fmla="*/ 335280 h 2758440"/>
              <a:gd name="connsiteX3" fmla="*/ 2441070 w 3045952"/>
              <a:gd name="connsiteY3" fmla="*/ 441960 h 2758440"/>
              <a:gd name="connsiteX4" fmla="*/ 2791590 w 3045952"/>
              <a:gd name="connsiteY4" fmla="*/ 937260 h 2758440"/>
              <a:gd name="connsiteX5" fmla="*/ 3035430 w 3045952"/>
              <a:gd name="connsiteY5" fmla="*/ 1962150 h 2758440"/>
              <a:gd name="connsiteX6" fmla="*/ 2951610 w 3045952"/>
              <a:gd name="connsiteY6" fmla="*/ 2438400 h 2758440"/>
              <a:gd name="connsiteX7" fmla="*/ 2395350 w 3045952"/>
              <a:gd name="connsiteY7" fmla="*/ 2758440 h 2758440"/>
              <a:gd name="connsiteX8" fmla="*/ 1724790 w 3045952"/>
              <a:gd name="connsiteY8" fmla="*/ 2613660 h 2758440"/>
              <a:gd name="connsiteX9" fmla="*/ 1073280 w 3045952"/>
              <a:gd name="connsiteY9" fmla="*/ 2514600 h 2758440"/>
              <a:gd name="connsiteX10" fmla="*/ 345570 w 3045952"/>
              <a:gd name="connsiteY10" fmla="*/ 2274570 h 2758440"/>
              <a:gd name="connsiteX11" fmla="*/ 21720 w 3045952"/>
              <a:gd name="connsiteY11" fmla="*/ 1497330 h 2758440"/>
              <a:gd name="connsiteX12" fmla="*/ 25530 w 3045952"/>
              <a:gd name="connsiteY12" fmla="*/ 541020 h 2758440"/>
              <a:gd name="connsiteX13" fmla="*/ 490350 w 3045952"/>
              <a:gd name="connsiteY13" fmla="*/ 0 h 2758440"/>
              <a:gd name="connsiteX14" fmla="*/ 1145670 w 3045952"/>
              <a:gd name="connsiteY14" fmla="*/ 198120 h 2758440"/>
              <a:gd name="connsiteX15" fmla="*/ 1553340 w 3045952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670 h 2758440"/>
              <a:gd name="connsiteX1" fmla="*/ 1863161 w 3050973"/>
              <a:gd name="connsiteY1" fmla="*/ 438150 h 2758440"/>
              <a:gd name="connsiteX2" fmla="*/ 2156531 w 3050973"/>
              <a:gd name="connsiteY2" fmla="*/ 335280 h 2758440"/>
              <a:gd name="connsiteX3" fmla="*/ 2446091 w 3050973"/>
              <a:gd name="connsiteY3" fmla="*/ 441960 h 2758440"/>
              <a:gd name="connsiteX4" fmla="*/ 2796611 w 3050973"/>
              <a:gd name="connsiteY4" fmla="*/ 937260 h 2758440"/>
              <a:gd name="connsiteX5" fmla="*/ 3040451 w 3050973"/>
              <a:gd name="connsiteY5" fmla="*/ 1962150 h 2758440"/>
              <a:gd name="connsiteX6" fmla="*/ 2956631 w 3050973"/>
              <a:gd name="connsiteY6" fmla="*/ 2438400 h 2758440"/>
              <a:gd name="connsiteX7" fmla="*/ 2400371 w 3050973"/>
              <a:gd name="connsiteY7" fmla="*/ 2758440 h 2758440"/>
              <a:gd name="connsiteX8" fmla="*/ 1729811 w 3050973"/>
              <a:gd name="connsiteY8" fmla="*/ 2613660 h 2758440"/>
              <a:gd name="connsiteX9" fmla="*/ 1078301 w 3050973"/>
              <a:gd name="connsiteY9" fmla="*/ 2514600 h 2758440"/>
              <a:gd name="connsiteX10" fmla="*/ 350591 w 3050973"/>
              <a:gd name="connsiteY10" fmla="*/ 2274570 h 2758440"/>
              <a:gd name="connsiteX11" fmla="*/ 26741 w 3050973"/>
              <a:gd name="connsiteY11" fmla="*/ 1497330 h 2758440"/>
              <a:gd name="connsiteX12" fmla="*/ 30551 w 3050973"/>
              <a:gd name="connsiteY12" fmla="*/ 541020 h 2758440"/>
              <a:gd name="connsiteX13" fmla="*/ 495371 w 3050973"/>
              <a:gd name="connsiteY13" fmla="*/ 0 h 2758440"/>
              <a:gd name="connsiteX14" fmla="*/ 1150691 w 3050973"/>
              <a:gd name="connsiteY14" fmla="*/ 198120 h 2758440"/>
              <a:gd name="connsiteX15" fmla="*/ 1558361 w 3050973"/>
              <a:gd name="connsiteY15" fmla="*/ 407670 h 2758440"/>
              <a:gd name="connsiteX0" fmla="*/ 1558361 w 3050973"/>
              <a:gd name="connsiteY0" fmla="*/ 407705 h 2758475"/>
              <a:gd name="connsiteX1" fmla="*/ 1863161 w 3050973"/>
              <a:gd name="connsiteY1" fmla="*/ 438185 h 2758475"/>
              <a:gd name="connsiteX2" fmla="*/ 2156531 w 3050973"/>
              <a:gd name="connsiteY2" fmla="*/ 335315 h 2758475"/>
              <a:gd name="connsiteX3" fmla="*/ 2446091 w 3050973"/>
              <a:gd name="connsiteY3" fmla="*/ 441995 h 2758475"/>
              <a:gd name="connsiteX4" fmla="*/ 2796611 w 3050973"/>
              <a:gd name="connsiteY4" fmla="*/ 937295 h 2758475"/>
              <a:gd name="connsiteX5" fmla="*/ 3040451 w 3050973"/>
              <a:gd name="connsiteY5" fmla="*/ 1962185 h 2758475"/>
              <a:gd name="connsiteX6" fmla="*/ 2956631 w 3050973"/>
              <a:gd name="connsiteY6" fmla="*/ 2438435 h 2758475"/>
              <a:gd name="connsiteX7" fmla="*/ 2400371 w 3050973"/>
              <a:gd name="connsiteY7" fmla="*/ 2758475 h 2758475"/>
              <a:gd name="connsiteX8" fmla="*/ 1729811 w 3050973"/>
              <a:gd name="connsiteY8" fmla="*/ 2613695 h 2758475"/>
              <a:gd name="connsiteX9" fmla="*/ 1078301 w 3050973"/>
              <a:gd name="connsiteY9" fmla="*/ 2514635 h 2758475"/>
              <a:gd name="connsiteX10" fmla="*/ 350591 w 3050973"/>
              <a:gd name="connsiteY10" fmla="*/ 2274605 h 2758475"/>
              <a:gd name="connsiteX11" fmla="*/ 26741 w 3050973"/>
              <a:gd name="connsiteY11" fmla="*/ 1497365 h 2758475"/>
              <a:gd name="connsiteX12" fmla="*/ 30551 w 3050973"/>
              <a:gd name="connsiteY12" fmla="*/ 541055 h 2758475"/>
              <a:gd name="connsiteX13" fmla="*/ 495371 w 3050973"/>
              <a:gd name="connsiteY13" fmla="*/ 35 h 2758475"/>
              <a:gd name="connsiteX14" fmla="*/ 1150691 w 3050973"/>
              <a:gd name="connsiteY14" fmla="*/ 198155 h 2758475"/>
              <a:gd name="connsiteX15" fmla="*/ 1558361 w 3050973"/>
              <a:gd name="connsiteY15" fmla="*/ 407705 h 2758475"/>
              <a:gd name="connsiteX0" fmla="*/ 1558361 w 3050973"/>
              <a:gd name="connsiteY0" fmla="*/ 416823 h 2767593"/>
              <a:gd name="connsiteX1" fmla="*/ 1863161 w 3050973"/>
              <a:gd name="connsiteY1" fmla="*/ 447303 h 2767593"/>
              <a:gd name="connsiteX2" fmla="*/ 2156531 w 3050973"/>
              <a:gd name="connsiteY2" fmla="*/ 344433 h 2767593"/>
              <a:gd name="connsiteX3" fmla="*/ 2446091 w 3050973"/>
              <a:gd name="connsiteY3" fmla="*/ 451113 h 2767593"/>
              <a:gd name="connsiteX4" fmla="*/ 2796611 w 3050973"/>
              <a:gd name="connsiteY4" fmla="*/ 946413 h 2767593"/>
              <a:gd name="connsiteX5" fmla="*/ 3040451 w 3050973"/>
              <a:gd name="connsiteY5" fmla="*/ 1971303 h 2767593"/>
              <a:gd name="connsiteX6" fmla="*/ 2956631 w 3050973"/>
              <a:gd name="connsiteY6" fmla="*/ 2447553 h 2767593"/>
              <a:gd name="connsiteX7" fmla="*/ 2400371 w 3050973"/>
              <a:gd name="connsiteY7" fmla="*/ 2767593 h 2767593"/>
              <a:gd name="connsiteX8" fmla="*/ 1729811 w 3050973"/>
              <a:gd name="connsiteY8" fmla="*/ 2622813 h 2767593"/>
              <a:gd name="connsiteX9" fmla="*/ 1078301 w 3050973"/>
              <a:gd name="connsiteY9" fmla="*/ 2523753 h 2767593"/>
              <a:gd name="connsiteX10" fmla="*/ 350591 w 3050973"/>
              <a:gd name="connsiteY10" fmla="*/ 2283723 h 2767593"/>
              <a:gd name="connsiteX11" fmla="*/ 26741 w 3050973"/>
              <a:gd name="connsiteY11" fmla="*/ 1506483 h 2767593"/>
              <a:gd name="connsiteX12" fmla="*/ 30551 w 3050973"/>
              <a:gd name="connsiteY12" fmla="*/ 550173 h 2767593"/>
              <a:gd name="connsiteX13" fmla="*/ 495371 w 3050973"/>
              <a:gd name="connsiteY13" fmla="*/ 9153 h 2767593"/>
              <a:gd name="connsiteX14" fmla="*/ 1150691 w 3050973"/>
              <a:gd name="connsiteY14" fmla="*/ 207273 h 2767593"/>
              <a:gd name="connsiteX15" fmla="*/ 1558361 w 3050973"/>
              <a:gd name="connsiteY15" fmla="*/ 416823 h 2767593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58361 w 3050973"/>
              <a:gd name="connsiteY0" fmla="*/ 417451 h 2768221"/>
              <a:gd name="connsiteX1" fmla="*/ 1863161 w 3050973"/>
              <a:gd name="connsiteY1" fmla="*/ 447931 h 2768221"/>
              <a:gd name="connsiteX2" fmla="*/ 2156531 w 3050973"/>
              <a:gd name="connsiteY2" fmla="*/ 345061 h 2768221"/>
              <a:gd name="connsiteX3" fmla="*/ 2446091 w 3050973"/>
              <a:gd name="connsiteY3" fmla="*/ 451741 h 2768221"/>
              <a:gd name="connsiteX4" fmla="*/ 2796611 w 3050973"/>
              <a:gd name="connsiteY4" fmla="*/ 947041 h 2768221"/>
              <a:gd name="connsiteX5" fmla="*/ 3040451 w 3050973"/>
              <a:gd name="connsiteY5" fmla="*/ 1971931 h 2768221"/>
              <a:gd name="connsiteX6" fmla="*/ 2956631 w 3050973"/>
              <a:gd name="connsiteY6" fmla="*/ 2448181 h 2768221"/>
              <a:gd name="connsiteX7" fmla="*/ 2400371 w 3050973"/>
              <a:gd name="connsiteY7" fmla="*/ 2768221 h 2768221"/>
              <a:gd name="connsiteX8" fmla="*/ 1729811 w 3050973"/>
              <a:gd name="connsiteY8" fmla="*/ 2623441 h 2768221"/>
              <a:gd name="connsiteX9" fmla="*/ 1078301 w 3050973"/>
              <a:gd name="connsiteY9" fmla="*/ 2524381 h 2768221"/>
              <a:gd name="connsiteX10" fmla="*/ 350591 w 3050973"/>
              <a:gd name="connsiteY10" fmla="*/ 2284351 h 2768221"/>
              <a:gd name="connsiteX11" fmla="*/ 26741 w 3050973"/>
              <a:gd name="connsiteY11" fmla="*/ 1507111 h 2768221"/>
              <a:gd name="connsiteX12" fmla="*/ 30551 w 3050973"/>
              <a:gd name="connsiteY12" fmla="*/ 550801 h 2768221"/>
              <a:gd name="connsiteX13" fmla="*/ 495371 w 3050973"/>
              <a:gd name="connsiteY13" fmla="*/ 9781 h 2768221"/>
              <a:gd name="connsiteX14" fmla="*/ 1150691 w 3050973"/>
              <a:gd name="connsiteY14" fmla="*/ 207901 h 2768221"/>
              <a:gd name="connsiteX15" fmla="*/ 1558361 w 3050973"/>
              <a:gd name="connsiteY15" fmla="*/ 417451 h 2768221"/>
              <a:gd name="connsiteX0" fmla="*/ 1568615 w 3061227"/>
              <a:gd name="connsiteY0" fmla="*/ 417451 h 2768221"/>
              <a:gd name="connsiteX1" fmla="*/ 1873415 w 3061227"/>
              <a:gd name="connsiteY1" fmla="*/ 447931 h 2768221"/>
              <a:gd name="connsiteX2" fmla="*/ 2166785 w 3061227"/>
              <a:gd name="connsiteY2" fmla="*/ 345061 h 2768221"/>
              <a:gd name="connsiteX3" fmla="*/ 2456345 w 3061227"/>
              <a:gd name="connsiteY3" fmla="*/ 451741 h 2768221"/>
              <a:gd name="connsiteX4" fmla="*/ 2806865 w 3061227"/>
              <a:gd name="connsiteY4" fmla="*/ 947041 h 2768221"/>
              <a:gd name="connsiteX5" fmla="*/ 3050705 w 3061227"/>
              <a:gd name="connsiteY5" fmla="*/ 1971931 h 2768221"/>
              <a:gd name="connsiteX6" fmla="*/ 2966885 w 3061227"/>
              <a:gd name="connsiteY6" fmla="*/ 2448181 h 2768221"/>
              <a:gd name="connsiteX7" fmla="*/ 2410625 w 3061227"/>
              <a:gd name="connsiteY7" fmla="*/ 2768221 h 2768221"/>
              <a:gd name="connsiteX8" fmla="*/ 1740065 w 3061227"/>
              <a:gd name="connsiteY8" fmla="*/ 2623441 h 2768221"/>
              <a:gd name="connsiteX9" fmla="*/ 1088555 w 3061227"/>
              <a:gd name="connsiteY9" fmla="*/ 2524381 h 2768221"/>
              <a:gd name="connsiteX10" fmla="*/ 360845 w 3061227"/>
              <a:gd name="connsiteY10" fmla="*/ 2284351 h 2768221"/>
              <a:gd name="connsiteX11" fmla="*/ 36995 w 3061227"/>
              <a:gd name="connsiteY11" fmla="*/ 1507111 h 2768221"/>
              <a:gd name="connsiteX12" fmla="*/ 40805 w 3061227"/>
              <a:gd name="connsiteY12" fmla="*/ 550801 h 2768221"/>
              <a:gd name="connsiteX13" fmla="*/ 505625 w 3061227"/>
              <a:gd name="connsiteY13" fmla="*/ 9781 h 2768221"/>
              <a:gd name="connsiteX14" fmla="*/ 1160945 w 3061227"/>
              <a:gd name="connsiteY14" fmla="*/ 207901 h 2768221"/>
              <a:gd name="connsiteX15" fmla="*/ 1568615 w 3061227"/>
              <a:gd name="connsiteY15" fmla="*/ 417451 h 2768221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  <a:gd name="connsiteX0" fmla="*/ 1568615 w 3061227"/>
              <a:gd name="connsiteY0" fmla="*/ 417451 h 2768326"/>
              <a:gd name="connsiteX1" fmla="*/ 1873415 w 3061227"/>
              <a:gd name="connsiteY1" fmla="*/ 447931 h 2768326"/>
              <a:gd name="connsiteX2" fmla="*/ 2166785 w 3061227"/>
              <a:gd name="connsiteY2" fmla="*/ 345061 h 2768326"/>
              <a:gd name="connsiteX3" fmla="*/ 2456345 w 3061227"/>
              <a:gd name="connsiteY3" fmla="*/ 451741 h 2768326"/>
              <a:gd name="connsiteX4" fmla="*/ 2806865 w 3061227"/>
              <a:gd name="connsiteY4" fmla="*/ 947041 h 2768326"/>
              <a:gd name="connsiteX5" fmla="*/ 3050705 w 3061227"/>
              <a:gd name="connsiteY5" fmla="*/ 1971931 h 2768326"/>
              <a:gd name="connsiteX6" fmla="*/ 2966885 w 3061227"/>
              <a:gd name="connsiteY6" fmla="*/ 2448181 h 2768326"/>
              <a:gd name="connsiteX7" fmla="*/ 2410625 w 3061227"/>
              <a:gd name="connsiteY7" fmla="*/ 2768221 h 2768326"/>
              <a:gd name="connsiteX8" fmla="*/ 1740065 w 3061227"/>
              <a:gd name="connsiteY8" fmla="*/ 2623441 h 2768326"/>
              <a:gd name="connsiteX9" fmla="*/ 1088555 w 3061227"/>
              <a:gd name="connsiteY9" fmla="*/ 2524381 h 2768326"/>
              <a:gd name="connsiteX10" fmla="*/ 360845 w 3061227"/>
              <a:gd name="connsiteY10" fmla="*/ 2284351 h 2768326"/>
              <a:gd name="connsiteX11" fmla="*/ 36995 w 3061227"/>
              <a:gd name="connsiteY11" fmla="*/ 1507111 h 2768326"/>
              <a:gd name="connsiteX12" fmla="*/ 40805 w 3061227"/>
              <a:gd name="connsiteY12" fmla="*/ 550801 h 2768326"/>
              <a:gd name="connsiteX13" fmla="*/ 505625 w 3061227"/>
              <a:gd name="connsiteY13" fmla="*/ 9781 h 2768326"/>
              <a:gd name="connsiteX14" fmla="*/ 1160945 w 3061227"/>
              <a:gd name="connsiteY14" fmla="*/ 207901 h 2768326"/>
              <a:gd name="connsiteX15" fmla="*/ 1568615 w 3061227"/>
              <a:gd name="connsiteY15" fmla="*/ 417451 h 27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1227" h="2768326">
                <a:moveTo>
                  <a:pt x="1568615" y="417451"/>
                </a:moveTo>
                <a:cubicBezTo>
                  <a:pt x="1676565" y="442851"/>
                  <a:pt x="1757845" y="445391"/>
                  <a:pt x="1873415" y="447931"/>
                </a:cubicBezTo>
                <a:cubicBezTo>
                  <a:pt x="1980095" y="423801"/>
                  <a:pt x="2075345" y="361571"/>
                  <a:pt x="2166785" y="345061"/>
                </a:cubicBezTo>
                <a:cubicBezTo>
                  <a:pt x="2281085" y="327281"/>
                  <a:pt x="2364905" y="355221"/>
                  <a:pt x="2456345" y="451741"/>
                </a:cubicBezTo>
                <a:cubicBezTo>
                  <a:pt x="2608745" y="620651"/>
                  <a:pt x="2753525" y="778131"/>
                  <a:pt x="2806865" y="947041"/>
                </a:cubicBezTo>
                <a:cubicBezTo>
                  <a:pt x="2913545" y="1307721"/>
                  <a:pt x="2997365" y="1630301"/>
                  <a:pt x="3050705" y="1971931"/>
                </a:cubicBezTo>
                <a:cubicBezTo>
                  <a:pt x="3081185" y="2145921"/>
                  <a:pt x="3043085" y="2316101"/>
                  <a:pt x="2966885" y="2448181"/>
                </a:cubicBezTo>
                <a:cubicBezTo>
                  <a:pt x="2827185" y="2596771"/>
                  <a:pt x="2678595" y="2721231"/>
                  <a:pt x="2410625" y="2768221"/>
                </a:cubicBezTo>
                <a:cubicBezTo>
                  <a:pt x="2155355" y="2772031"/>
                  <a:pt x="1963585" y="2671701"/>
                  <a:pt x="1740065" y="2623441"/>
                </a:cubicBezTo>
                <a:cubicBezTo>
                  <a:pt x="1539405" y="2591691"/>
                  <a:pt x="1403515" y="2525651"/>
                  <a:pt x="1088555" y="2524381"/>
                </a:cubicBezTo>
                <a:cubicBezTo>
                  <a:pt x="837095" y="2500251"/>
                  <a:pt x="562775" y="2426591"/>
                  <a:pt x="360845" y="2284351"/>
                </a:cubicBezTo>
                <a:cubicBezTo>
                  <a:pt x="130975" y="2109091"/>
                  <a:pt x="103035" y="1789051"/>
                  <a:pt x="36995" y="1507111"/>
                </a:cubicBezTo>
                <a:cubicBezTo>
                  <a:pt x="-1105" y="1189611"/>
                  <a:pt x="-23965" y="872111"/>
                  <a:pt x="40805" y="550801"/>
                </a:cubicBezTo>
                <a:cubicBezTo>
                  <a:pt x="157645" y="287911"/>
                  <a:pt x="274485" y="108841"/>
                  <a:pt x="505625" y="9781"/>
                </a:cubicBezTo>
                <a:cubicBezTo>
                  <a:pt x="781215" y="-42289"/>
                  <a:pt x="957745" y="126621"/>
                  <a:pt x="1160945" y="207901"/>
                </a:cubicBezTo>
                <a:cubicBezTo>
                  <a:pt x="1293025" y="296801"/>
                  <a:pt x="1432725" y="347601"/>
                  <a:pt x="1568615" y="417451"/>
                </a:cubicBezTo>
                <a:close/>
              </a:path>
            </a:pathLst>
          </a:custGeom>
          <a:solidFill>
            <a:srgbClr val="07CE5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6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0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45721" y="-6997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22607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22607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30033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4309361" y="3048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98D86-6844-14AF-6C4E-A459E85E687C}"/>
              </a:ext>
            </a:extLst>
          </p:cNvPr>
          <p:cNvSpPr txBox="1"/>
          <p:nvPr/>
        </p:nvSpPr>
        <p:spPr>
          <a:xfrm>
            <a:off x="6101305" y="316468"/>
            <a:ext cx="9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1BF1-9E96-86C5-007B-2E2801AE0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9" b="94536" l="3533" r="96467">
                        <a14:foregroundMark x1="43342" y1="6831" x2="46196" y2="8470"/>
                        <a14:foregroundMark x1="48505" y1="3825" x2="47554" y2="4372"/>
                        <a14:foregroundMark x1="60462" y1="87842" x2="51495" y2="88661"/>
                        <a14:foregroundMark x1="43342" y1="89208" x2="34103" y2="90027"/>
                        <a14:foregroundMark x1="24728" y1="91940" x2="22147" y2="92623"/>
                        <a14:foregroundMark x1="21332" y1="92213" x2="32201" y2="90847"/>
                        <a14:foregroundMark x1="48505" y1="90437" x2="54891" y2="90027"/>
                        <a14:foregroundMark x1="61277" y1="88798" x2="64674" y2="90164"/>
                        <a14:foregroundMark x1="63043" y1="91393" x2="56929" y2="94672"/>
                        <a14:foregroundMark x1="92935" y1="88661" x2="87908" y2="91803"/>
                        <a14:foregroundMark x1="3533" y1="87842" x2="7880" y2="90710"/>
                        <a14:foregroundMark x1="96467" y1="90437" x2="96467" y2="90710"/>
                        <a14:foregroundMark x1="77038" y1="91257" x2="76359" y2="945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05200" y="1842085"/>
            <a:ext cx="4694731" cy="466921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1717040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7821254" y="304800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Introduce</a:t>
            </a:r>
            <a:endParaRPr lang="en-US" sz="20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25032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3779816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4469249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5736722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29476" y="300335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F114-E42E-66C4-67C5-9CDF3A4B9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9" b="94536" l="3533" r="96467">
                        <a14:foregroundMark x1="43342" y1="6831" x2="46196" y2="8470"/>
                        <a14:foregroundMark x1="48505" y1="3825" x2="47554" y2="4372"/>
                        <a14:foregroundMark x1="60462" y1="87842" x2="51495" y2="88661"/>
                        <a14:foregroundMark x1="43342" y1="89208" x2="34103" y2="90027"/>
                        <a14:foregroundMark x1="24728" y1="91940" x2="22147" y2="92623"/>
                        <a14:foregroundMark x1="21332" y1="92213" x2="32201" y2="90847"/>
                        <a14:foregroundMark x1="48505" y1="90437" x2="54891" y2="90027"/>
                        <a14:foregroundMark x1="61277" y1="88798" x2="64674" y2="90164"/>
                        <a14:foregroundMark x1="63043" y1="91393" x2="56929" y2="94672"/>
                        <a14:foregroundMark x1="92935" y1="88661" x2="87908" y2="91803"/>
                        <a14:foregroundMark x1="3533" y1="87842" x2="7880" y2="90710"/>
                        <a14:foregroundMark x1="96467" y1="90437" x2="96467" y2="90710"/>
                        <a14:foregroundMark x1="77038" y1="91257" x2="76359" y2="94536"/>
                      </a14:backgroundRemoval>
                    </a14:imgEffect>
                  </a14:imgLayer>
                </a14:imgProps>
              </a:ext>
            </a:extLst>
          </a:blip>
          <a:srcRect t="56049"/>
          <a:stretch/>
        </p:blipFill>
        <p:spPr>
          <a:xfrm flipH="1">
            <a:off x="3505199" y="4469249"/>
            <a:ext cx="4694731" cy="20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0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1623614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68392" y="3264747"/>
                  <a:pt x="5349240" y="3114040"/>
                </a:cubicBezTo>
                <a:cubicBezTo>
                  <a:pt x="5511123" y="3036485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29476" y="300335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9" name="TextBox 2118">
            <a:extLst>
              <a:ext uri="{FF2B5EF4-FFF2-40B4-BE49-F238E27FC236}">
                <a16:creationId xmlns:a16="http://schemas.microsoft.com/office/drawing/2014/main" id="{AAD47F14-B3E0-0D12-8C41-0B217EEE5585}"/>
              </a:ext>
            </a:extLst>
          </p:cNvPr>
          <p:cNvSpPr txBox="1"/>
          <p:nvPr/>
        </p:nvSpPr>
        <p:spPr>
          <a:xfrm>
            <a:off x="818469" y="7267869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9D54566-D7FC-5A68-D6E2-445C613102A0}"/>
              </a:ext>
            </a:extLst>
          </p:cNvPr>
          <p:cNvSpPr txBox="1"/>
          <p:nvPr/>
        </p:nvSpPr>
        <p:spPr>
          <a:xfrm>
            <a:off x="853441" y="7725069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2317B9EF-732A-B33F-0637-42AF4F0B863B}"/>
              </a:ext>
            </a:extLst>
          </p:cNvPr>
          <p:cNvGrpSpPr/>
          <p:nvPr/>
        </p:nvGrpSpPr>
        <p:grpSpPr>
          <a:xfrm>
            <a:off x="990599" y="8355242"/>
            <a:ext cx="5217786" cy="2189227"/>
            <a:chOff x="990599" y="2001773"/>
            <a:chExt cx="5217786" cy="2189227"/>
          </a:xfrm>
        </p:grpSpPr>
        <p:sp>
          <p:nvSpPr>
            <p:cNvPr id="2122" name="Rectangle: Rounded Corners 2121">
              <a:extLst>
                <a:ext uri="{FF2B5EF4-FFF2-40B4-BE49-F238E27FC236}">
                  <a16:creationId xmlns:a16="http://schemas.microsoft.com/office/drawing/2014/main" id="{D756F87F-EBE2-A839-DBB3-4FF3F77C976F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TextBox 2122">
              <a:extLst>
                <a:ext uri="{FF2B5EF4-FFF2-40B4-BE49-F238E27FC236}">
                  <a16:creationId xmlns:a16="http://schemas.microsoft.com/office/drawing/2014/main" id="{CCCCD461-9D85-9ED3-B973-700CB4BB0CFA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24" name="TextBox 2123">
              <a:extLst>
                <a:ext uri="{FF2B5EF4-FFF2-40B4-BE49-F238E27FC236}">
                  <a16:creationId xmlns:a16="http://schemas.microsoft.com/office/drawing/2014/main" id="{058480B9-71E5-0A02-C4D9-56E91E99310A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25" name="Picture 2124">
              <a:extLst>
                <a:ext uri="{FF2B5EF4-FFF2-40B4-BE49-F238E27FC236}">
                  <a16:creationId xmlns:a16="http://schemas.microsoft.com/office/drawing/2014/main" id="{CAFA5E82-929D-D973-431C-03E3047C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126" name="Rectangle: Rounded Corners 2125">
              <a:extLst>
                <a:ext uri="{FF2B5EF4-FFF2-40B4-BE49-F238E27FC236}">
                  <a16:creationId xmlns:a16="http://schemas.microsoft.com/office/drawing/2014/main" id="{157EF9FD-ACD7-E4E9-BB3C-7B96DBD39609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127" name="Rectangle: Rounded Corners 2126">
            <a:extLst>
              <a:ext uri="{FF2B5EF4-FFF2-40B4-BE49-F238E27FC236}">
                <a16:creationId xmlns:a16="http://schemas.microsoft.com/office/drawing/2014/main" id="{BF8F3403-13EA-8561-D236-7F1421026459}"/>
              </a:ext>
            </a:extLst>
          </p:cNvPr>
          <p:cNvSpPr/>
          <p:nvPr/>
        </p:nvSpPr>
        <p:spPr>
          <a:xfrm>
            <a:off x="6208386" y="11077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CA7A6E2E-4535-A9F0-38DD-701651C39E25}"/>
              </a:ext>
            </a:extLst>
          </p:cNvPr>
          <p:cNvGrpSpPr/>
          <p:nvPr/>
        </p:nvGrpSpPr>
        <p:grpSpPr>
          <a:xfrm>
            <a:off x="6477000" y="11077869"/>
            <a:ext cx="4738738" cy="1884427"/>
            <a:chOff x="6477000" y="4724400"/>
            <a:chExt cx="4738738" cy="1884427"/>
          </a:xfrm>
        </p:grpSpPr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38AC8664-DF74-C4EC-06C0-1736DFEB7372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6A2EE4-3E10-8C8A-56C2-002E0A282C4F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31" name="Picture 2130">
              <a:extLst>
                <a:ext uri="{FF2B5EF4-FFF2-40B4-BE49-F238E27FC236}">
                  <a16:creationId xmlns:a16="http://schemas.microsoft.com/office/drawing/2014/main" id="{968D01B7-343B-5674-1D3A-0D80CC92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132" name="Rectangle: Rounded Corners 2131">
              <a:extLst>
                <a:ext uri="{FF2B5EF4-FFF2-40B4-BE49-F238E27FC236}">
                  <a16:creationId xmlns:a16="http://schemas.microsoft.com/office/drawing/2014/main" id="{D2687F3B-E93C-8F5E-6879-66644FED2A76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9D27410A-FAE2-A620-943C-3C7A87759045}"/>
              </a:ext>
            </a:extLst>
          </p:cNvPr>
          <p:cNvGrpSpPr/>
          <p:nvPr/>
        </p:nvGrpSpPr>
        <p:grpSpPr>
          <a:xfrm>
            <a:off x="6553200" y="8334669"/>
            <a:ext cx="2188576" cy="2617560"/>
            <a:chOff x="6041024" y="2001773"/>
            <a:chExt cx="2188576" cy="2617560"/>
          </a:xfrm>
        </p:grpSpPr>
        <p:sp>
          <p:nvSpPr>
            <p:cNvPr id="2134" name="Rectangle: Rounded Corners 2133">
              <a:extLst>
                <a:ext uri="{FF2B5EF4-FFF2-40B4-BE49-F238E27FC236}">
                  <a16:creationId xmlns:a16="http://schemas.microsoft.com/office/drawing/2014/main" id="{CF70A4DC-5725-08B3-9674-C8DC60FF8AA7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AA21CD70-F288-A682-82B9-BD0F72EA340A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3616A62A-D4CD-4C07-2762-19D19460BD0A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37" name="Picture 2136">
              <a:extLst>
                <a:ext uri="{FF2B5EF4-FFF2-40B4-BE49-F238E27FC236}">
                  <a16:creationId xmlns:a16="http://schemas.microsoft.com/office/drawing/2014/main" id="{6F48A9B9-9E9C-78F6-7149-57C2C5C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138" name="Rectangle: Rounded Corners 2137">
              <a:extLst>
                <a:ext uri="{FF2B5EF4-FFF2-40B4-BE49-F238E27FC236}">
                  <a16:creationId xmlns:a16="http://schemas.microsoft.com/office/drawing/2014/main" id="{98A0DC4F-8ED2-7BA6-CC01-947B8FF5728C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2632D09A-575D-40CF-F6F2-393C48D874A1}"/>
              </a:ext>
            </a:extLst>
          </p:cNvPr>
          <p:cNvGrpSpPr/>
          <p:nvPr/>
        </p:nvGrpSpPr>
        <p:grpSpPr>
          <a:xfrm>
            <a:off x="9108273" y="8355241"/>
            <a:ext cx="2188576" cy="2617559"/>
            <a:chOff x="8443697" y="2001772"/>
            <a:chExt cx="2188576" cy="2617559"/>
          </a:xfrm>
        </p:grpSpPr>
        <p:sp>
          <p:nvSpPr>
            <p:cNvPr id="2140" name="Rectangle: Rounded Corners 2139">
              <a:extLst>
                <a:ext uri="{FF2B5EF4-FFF2-40B4-BE49-F238E27FC236}">
                  <a16:creationId xmlns:a16="http://schemas.microsoft.com/office/drawing/2014/main" id="{6EECAB3D-BD5B-BA2A-417B-712397C65046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TextBox 2140">
              <a:extLst>
                <a:ext uri="{FF2B5EF4-FFF2-40B4-BE49-F238E27FC236}">
                  <a16:creationId xmlns:a16="http://schemas.microsoft.com/office/drawing/2014/main" id="{6805A9F0-578D-27A0-4EE4-9A35CD79F3C0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42" name="TextBox 2141">
              <a:extLst>
                <a:ext uri="{FF2B5EF4-FFF2-40B4-BE49-F238E27FC236}">
                  <a16:creationId xmlns:a16="http://schemas.microsoft.com/office/drawing/2014/main" id="{9E48FB22-4524-D26F-1351-2470410ACEFB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7C137F9D-9B4F-6326-0605-7F83B1FB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144" name="Rectangle: Rounded Corners 2143">
              <a:extLst>
                <a:ext uri="{FF2B5EF4-FFF2-40B4-BE49-F238E27FC236}">
                  <a16:creationId xmlns:a16="http://schemas.microsoft.com/office/drawing/2014/main" id="{ECFAC5EE-CD50-3D67-EA20-56913C84ACAA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4FD4198-1B05-9733-9FC0-8671B185198C}"/>
              </a:ext>
            </a:extLst>
          </p:cNvPr>
          <p:cNvGrpSpPr/>
          <p:nvPr/>
        </p:nvGrpSpPr>
        <p:grpSpPr>
          <a:xfrm>
            <a:off x="1011824" y="10544469"/>
            <a:ext cx="2188576" cy="2485731"/>
            <a:chOff x="1011824" y="4191000"/>
            <a:chExt cx="2188576" cy="2485731"/>
          </a:xfrm>
        </p:grpSpPr>
        <p:sp>
          <p:nvSpPr>
            <p:cNvPr id="2146" name="Rectangle: Rounded Corners 2145">
              <a:extLst>
                <a:ext uri="{FF2B5EF4-FFF2-40B4-BE49-F238E27FC236}">
                  <a16:creationId xmlns:a16="http://schemas.microsoft.com/office/drawing/2014/main" id="{EE5EAF9C-47BF-6052-339D-EDCE83D3730D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TextBox 2146">
              <a:extLst>
                <a:ext uri="{FF2B5EF4-FFF2-40B4-BE49-F238E27FC236}">
                  <a16:creationId xmlns:a16="http://schemas.microsoft.com/office/drawing/2014/main" id="{150838D2-FAAD-D34D-FD7B-DBAE8BA600AC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48" name="Picture 2147">
              <a:extLst>
                <a:ext uri="{FF2B5EF4-FFF2-40B4-BE49-F238E27FC236}">
                  <a16:creationId xmlns:a16="http://schemas.microsoft.com/office/drawing/2014/main" id="{B5722447-670B-05E0-EC47-5AEDF16D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6B57179F-002F-B1F8-6F75-43DAAB42B7B2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FE77833D-3A04-F088-C94A-6ED4FBF0608E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1F62E4CD-63BF-2FEA-20A8-6C5E6F4C8D85}"/>
              </a:ext>
            </a:extLst>
          </p:cNvPr>
          <p:cNvGrpSpPr/>
          <p:nvPr/>
        </p:nvGrpSpPr>
        <p:grpSpPr>
          <a:xfrm>
            <a:off x="3602624" y="10544469"/>
            <a:ext cx="2188576" cy="2485731"/>
            <a:chOff x="3602624" y="4191000"/>
            <a:chExt cx="2188576" cy="2485731"/>
          </a:xfrm>
        </p:grpSpPr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1B1436D-B5E0-94B7-3F2F-362EF1E30E1A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1D092B48-7B15-D362-663A-70A0B05F3533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7387B065-952C-C90B-1FC8-6BB26966F830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55" name="Picture 2154">
              <a:extLst>
                <a:ext uri="{FF2B5EF4-FFF2-40B4-BE49-F238E27FC236}">
                  <a16:creationId xmlns:a16="http://schemas.microsoft.com/office/drawing/2014/main" id="{2EFA0D76-990A-24E4-7B72-E53FF10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156" name="Rectangle: Rounded Corners 2155">
              <a:extLst>
                <a:ext uri="{FF2B5EF4-FFF2-40B4-BE49-F238E27FC236}">
                  <a16:creationId xmlns:a16="http://schemas.microsoft.com/office/drawing/2014/main" id="{B8B2E3DF-92AB-7AAC-0DBB-ADB9B5BDC75F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28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05" y="-23448"/>
            <a:ext cx="12294905" cy="69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-102905" y="0"/>
            <a:ext cx="12294905" cy="7015958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32644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371982"/>
            <a:ext cx="5715810" cy="571581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1623614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B1304D52-127B-899C-C268-C617047DE4B6}"/>
              </a:ext>
            </a:extLst>
          </p:cNvPr>
          <p:cNvSpPr/>
          <p:nvPr/>
        </p:nvSpPr>
        <p:spPr>
          <a:xfrm>
            <a:off x="2667000" y="152400"/>
            <a:ext cx="1103639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32644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2304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Home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1137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98D86-6844-14AF-6C4E-A459E85E687C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56896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368639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4375823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5643296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29476" y="300335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69650-A65C-8CF1-02B2-A715FE2B2A11}"/>
              </a:ext>
            </a:extLst>
          </p:cNvPr>
          <p:cNvSpPr txBox="1"/>
          <p:nvPr/>
        </p:nvSpPr>
        <p:spPr>
          <a:xfrm>
            <a:off x="4267200" y="223042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Explore</a:t>
            </a:r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AD47F14-B3E0-0D12-8C41-0B217EEE5585}"/>
              </a:ext>
            </a:extLst>
          </p:cNvPr>
          <p:cNvSpPr txBox="1"/>
          <p:nvPr/>
        </p:nvSpPr>
        <p:spPr>
          <a:xfrm>
            <a:off x="818469" y="7267869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9D54566-D7FC-5A68-D6E2-445C613102A0}"/>
              </a:ext>
            </a:extLst>
          </p:cNvPr>
          <p:cNvSpPr txBox="1"/>
          <p:nvPr/>
        </p:nvSpPr>
        <p:spPr>
          <a:xfrm>
            <a:off x="853441" y="7725069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2317B9EF-732A-B33F-0637-42AF4F0B863B}"/>
              </a:ext>
            </a:extLst>
          </p:cNvPr>
          <p:cNvGrpSpPr/>
          <p:nvPr/>
        </p:nvGrpSpPr>
        <p:grpSpPr>
          <a:xfrm>
            <a:off x="990599" y="8355242"/>
            <a:ext cx="5217786" cy="2189227"/>
            <a:chOff x="990599" y="2001773"/>
            <a:chExt cx="5217786" cy="2189227"/>
          </a:xfrm>
        </p:grpSpPr>
        <p:sp>
          <p:nvSpPr>
            <p:cNvPr id="2122" name="Rectangle: Rounded Corners 2121">
              <a:extLst>
                <a:ext uri="{FF2B5EF4-FFF2-40B4-BE49-F238E27FC236}">
                  <a16:creationId xmlns:a16="http://schemas.microsoft.com/office/drawing/2014/main" id="{D756F87F-EBE2-A839-DBB3-4FF3F77C976F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TextBox 2122">
              <a:extLst>
                <a:ext uri="{FF2B5EF4-FFF2-40B4-BE49-F238E27FC236}">
                  <a16:creationId xmlns:a16="http://schemas.microsoft.com/office/drawing/2014/main" id="{CCCCD461-9D85-9ED3-B973-700CB4BB0CFA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24" name="TextBox 2123">
              <a:extLst>
                <a:ext uri="{FF2B5EF4-FFF2-40B4-BE49-F238E27FC236}">
                  <a16:creationId xmlns:a16="http://schemas.microsoft.com/office/drawing/2014/main" id="{058480B9-71E5-0A02-C4D9-56E91E99310A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25" name="Picture 2124">
              <a:extLst>
                <a:ext uri="{FF2B5EF4-FFF2-40B4-BE49-F238E27FC236}">
                  <a16:creationId xmlns:a16="http://schemas.microsoft.com/office/drawing/2014/main" id="{CAFA5E82-929D-D973-431C-03E3047C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126" name="Rectangle: Rounded Corners 2125">
              <a:extLst>
                <a:ext uri="{FF2B5EF4-FFF2-40B4-BE49-F238E27FC236}">
                  <a16:creationId xmlns:a16="http://schemas.microsoft.com/office/drawing/2014/main" id="{157EF9FD-ACD7-E4E9-BB3C-7B96DBD39609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127" name="Rectangle: Rounded Corners 2126">
            <a:extLst>
              <a:ext uri="{FF2B5EF4-FFF2-40B4-BE49-F238E27FC236}">
                <a16:creationId xmlns:a16="http://schemas.microsoft.com/office/drawing/2014/main" id="{BF8F3403-13EA-8561-D236-7F1421026459}"/>
              </a:ext>
            </a:extLst>
          </p:cNvPr>
          <p:cNvSpPr/>
          <p:nvPr/>
        </p:nvSpPr>
        <p:spPr>
          <a:xfrm>
            <a:off x="6208386" y="11077869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CA7A6E2E-4535-A9F0-38DD-701651C39E25}"/>
              </a:ext>
            </a:extLst>
          </p:cNvPr>
          <p:cNvGrpSpPr/>
          <p:nvPr/>
        </p:nvGrpSpPr>
        <p:grpSpPr>
          <a:xfrm>
            <a:off x="6477000" y="11077869"/>
            <a:ext cx="4738738" cy="1884427"/>
            <a:chOff x="6477000" y="4724400"/>
            <a:chExt cx="4738738" cy="1884427"/>
          </a:xfrm>
        </p:grpSpPr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38AC8664-DF74-C4EC-06C0-1736DFEB7372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6A2EE4-3E10-8C8A-56C2-002E0A282C4F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31" name="Picture 2130">
              <a:extLst>
                <a:ext uri="{FF2B5EF4-FFF2-40B4-BE49-F238E27FC236}">
                  <a16:creationId xmlns:a16="http://schemas.microsoft.com/office/drawing/2014/main" id="{968D01B7-343B-5674-1D3A-0D80CC92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132" name="Rectangle: Rounded Corners 2131">
              <a:extLst>
                <a:ext uri="{FF2B5EF4-FFF2-40B4-BE49-F238E27FC236}">
                  <a16:creationId xmlns:a16="http://schemas.microsoft.com/office/drawing/2014/main" id="{D2687F3B-E93C-8F5E-6879-66644FED2A76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9D27410A-FAE2-A620-943C-3C7A87759045}"/>
              </a:ext>
            </a:extLst>
          </p:cNvPr>
          <p:cNvGrpSpPr/>
          <p:nvPr/>
        </p:nvGrpSpPr>
        <p:grpSpPr>
          <a:xfrm>
            <a:off x="6553200" y="8334669"/>
            <a:ext cx="2188576" cy="2617560"/>
            <a:chOff x="6041024" y="2001773"/>
            <a:chExt cx="2188576" cy="2617560"/>
          </a:xfrm>
        </p:grpSpPr>
        <p:sp>
          <p:nvSpPr>
            <p:cNvPr id="2134" name="Rectangle: Rounded Corners 2133">
              <a:extLst>
                <a:ext uri="{FF2B5EF4-FFF2-40B4-BE49-F238E27FC236}">
                  <a16:creationId xmlns:a16="http://schemas.microsoft.com/office/drawing/2014/main" id="{CF70A4DC-5725-08B3-9674-C8DC60FF8AA7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AA21CD70-F288-A682-82B9-BD0F72EA340A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3616A62A-D4CD-4C07-2762-19D19460BD0A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37" name="Picture 2136">
              <a:extLst>
                <a:ext uri="{FF2B5EF4-FFF2-40B4-BE49-F238E27FC236}">
                  <a16:creationId xmlns:a16="http://schemas.microsoft.com/office/drawing/2014/main" id="{6F48A9B9-9E9C-78F6-7149-57C2C5C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138" name="Rectangle: Rounded Corners 2137">
              <a:extLst>
                <a:ext uri="{FF2B5EF4-FFF2-40B4-BE49-F238E27FC236}">
                  <a16:creationId xmlns:a16="http://schemas.microsoft.com/office/drawing/2014/main" id="{98A0DC4F-8ED2-7BA6-CC01-947B8FF5728C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2632D09A-575D-40CF-F6F2-393C48D874A1}"/>
              </a:ext>
            </a:extLst>
          </p:cNvPr>
          <p:cNvGrpSpPr/>
          <p:nvPr/>
        </p:nvGrpSpPr>
        <p:grpSpPr>
          <a:xfrm>
            <a:off x="9108273" y="8355241"/>
            <a:ext cx="2188576" cy="2617559"/>
            <a:chOff x="8443697" y="2001772"/>
            <a:chExt cx="2188576" cy="2617559"/>
          </a:xfrm>
        </p:grpSpPr>
        <p:sp>
          <p:nvSpPr>
            <p:cNvPr id="2140" name="Rectangle: Rounded Corners 2139">
              <a:extLst>
                <a:ext uri="{FF2B5EF4-FFF2-40B4-BE49-F238E27FC236}">
                  <a16:creationId xmlns:a16="http://schemas.microsoft.com/office/drawing/2014/main" id="{6EECAB3D-BD5B-BA2A-417B-712397C65046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TextBox 2140">
              <a:extLst>
                <a:ext uri="{FF2B5EF4-FFF2-40B4-BE49-F238E27FC236}">
                  <a16:creationId xmlns:a16="http://schemas.microsoft.com/office/drawing/2014/main" id="{6805A9F0-578D-27A0-4EE4-9A35CD79F3C0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42" name="TextBox 2141">
              <a:extLst>
                <a:ext uri="{FF2B5EF4-FFF2-40B4-BE49-F238E27FC236}">
                  <a16:creationId xmlns:a16="http://schemas.microsoft.com/office/drawing/2014/main" id="{9E48FB22-4524-D26F-1351-2470410ACEFB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7C137F9D-9B4F-6326-0605-7F83B1FB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144" name="Rectangle: Rounded Corners 2143">
              <a:extLst>
                <a:ext uri="{FF2B5EF4-FFF2-40B4-BE49-F238E27FC236}">
                  <a16:creationId xmlns:a16="http://schemas.microsoft.com/office/drawing/2014/main" id="{ECFAC5EE-CD50-3D67-EA20-56913C84ACAA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4FD4198-1B05-9733-9FC0-8671B185198C}"/>
              </a:ext>
            </a:extLst>
          </p:cNvPr>
          <p:cNvGrpSpPr/>
          <p:nvPr/>
        </p:nvGrpSpPr>
        <p:grpSpPr>
          <a:xfrm>
            <a:off x="1011824" y="10544469"/>
            <a:ext cx="2188576" cy="2485731"/>
            <a:chOff x="1011824" y="4191000"/>
            <a:chExt cx="2188576" cy="2485731"/>
          </a:xfrm>
        </p:grpSpPr>
        <p:sp>
          <p:nvSpPr>
            <p:cNvPr id="2146" name="Rectangle: Rounded Corners 2145">
              <a:extLst>
                <a:ext uri="{FF2B5EF4-FFF2-40B4-BE49-F238E27FC236}">
                  <a16:creationId xmlns:a16="http://schemas.microsoft.com/office/drawing/2014/main" id="{EE5EAF9C-47BF-6052-339D-EDCE83D3730D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TextBox 2146">
              <a:extLst>
                <a:ext uri="{FF2B5EF4-FFF2-40B4-BE49-F238E27FC236}">
                  <a16:creationId xmlns:a16="http://schemas.microsoft.com/office/drawing/2014/main" id="{150838D2-FAAD-D34D-FD7B-DBAE8BA600AC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48" name="Picture 2147">
              <a:extLst>
                <a:ext uri="{FF2B5EF4-FFF2-40B4-BE49-F238E27FC236}">
                  <a16:creationId xmlns:a16="http://schemas.microsoft.com/office/drawing/2014/main" id="{B5722447-670B-05E0-EC47-5AEDF16D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6B57179F-002F-B1F8-6F75-43DAAB42B7B2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FE77833D-3A04-F088-C94A-6ED4FBF0608E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1F62E4CD-63BF-2FEA-20A8-6C5E6F4C8D85}"/>
              </a:ext>
            </a:extLst>
          </p:cNvPr>
          <p:cNvGrpSpPr/>
          <p:nvPr/>
        </p:nvGrpSpPr>
        <p:grpSpPr>
          <a:xfrm>
            <a:off x="3602624" y="10544469"/>
            <a:ext cx="2188576" cy="2485731"/>
            <a:chOff x="3602624" y="4191000"/>
            <a:chExt cx="2188576" cy="2485731"/>
          </a:xfrm>
        </p:grpSpPr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1B1436D-B5E0-94B7-3F2F-362EF1E30E1A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1D092B48-7B15-D362-663A-70A0B05F3533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7387B065-952C-C90B-1FC8-6BB26966F830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55" name="Picture 2154">
              <a:extLst>
                <a:ext uri="{FF2B5EF4-FFF2-40B4-BE49-F238E27FC236}">
                  <a16:creationId xmlns:a16="http://schemas.microsoft.com/office/drawing/2014/main" id="{2EFA0D76-990A-24E4-7B72-E53FF10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156" name="Rectangle: Rounded Corners 2155">
              <a:extLst>
                <a:ext uri="{FF2B5EF4-FFF2-40B4-BE49-F238E27FC236}">
                  <a16:creationId xmlns:a16="http://schemas.microsoft.com/office/drawing/2014/main" id="{B8B2E3DF-92AB-7AAC-0DBB-ADB9B5BDC75F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68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C44E4-C139-E7E6-4FD6-D2B786A9B42A}"/>
              </a:ext>
            </a:extLst>
          </p:cNvPr>
          <p:cNvSpPr txBox="1"/>
          <p:nvPr/>
        </p:nvSpPr>
        <p:spPr>
          <a:xfrm>
            <a:off x="4038600" y="2967335"/>
            <a:ext cx="4324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PAGE EXPLORE</a:t>
            </a:r>
          </a:p>
        </p:txBody>
      </p:sp>
    </p:spTree>
    <p:extLst>
      <p:ext uri="{BB962C8B-B14F-4D97-AF65-F5344CB8AC3E}">
        <p14:creationId xmlns:p14="http://schemas.microsoft.com/office/powerpoint/2010/main" val="208820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1DC75"/>
            </a:gs>
            <a:gs pos="55000">
              <a:srgbClr val="FFFFFF"/>
            </a:gs>
            <a:gs pos="89000">
              <a:srgbClr val="B2EAA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CF0D8141-A6A5-9757-C17C-4DF524B90804}"/>
              </a:ext>
            </a:extLst>
          </p:cNvPr>
          <p:cNvSpPr/>
          <p:nvPr/>
        </p:nvSpPr>
        <p:spPr>
          <a:xfrm>
            <a:off x="40913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-7180026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718002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-6714618"/>
            <a:ext cx="5715810" cy="5715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-5462986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-340021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-2710777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-1443304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341" y="-6428500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13D8-088F-E202-2356-E0DA6988D5D7}"/>
              </a:ext>
            </a:extLst>
          </p:cNvPr>
          <p:cNvSpPr txBox="1"/>
          <p:nvPr/>
        </p:nvSpPr>
        <p:spPr>
          <a:xfrm>
            <a:off x="818469" y="914400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853441" y="1371600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6567" y="-169626"/>
            <a:ext cx="7466565" cy="5410200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0017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724400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724400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244252E9-7A34-E54C-C233-44A857CF3376}"/>
              </a:ext>
            </a:extLst>
          </p:cNvPr>
          <p:cNvGrpSpPr/>
          <p:nvPr/>
        </p:nvGrpSpPr>
        <p:grpSpPr>
          <a:xfrm>
            <a:off x="6553200" y="1981200"/>
            <a:ext cx="2188576" cy="2617560"/>
            <a:chOff x="6041024" y="2001773"/>
            <a:chExt cx="2188576" cy="2617560"/>
          </a:xfrm>
        </p:grpSpPr>
        <p:sp>
          <p:nvSpPr>
            <p:cNvPr id="2053" name="Rectangle: Rounded Corners 2052">
              <a:extLst>
                <a:ext uri="{FF2B5EF4-FFF2-40B4-BE49-F238E27FC236}">
                  <a16:creationId xmlns:a16="http://schemas.microsoft.com/office/drawing/2014/main" id="{D048E02C-C9E1-8B72-AD71-47AB13716334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4A3486E-E702-F1D5-CA6D-C6872637858C}"/>
              </a:ext>
            </a:extLst>
          </p:cNvPr>
          <p:cNvGrpSpPr/>
          <p:nvPr/>
        </p:nvGrpSpPr>
        <p:grpSpPr>
          <a:xfrm>
            <a:off x="9108273" y="2001772"/>
            <a:ext cx="2188576" cy="2617559"/>
            <a:chOff x="8443697" y="2001772"/>
            <a:chExt cx="2188576" cy="2617559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6E8948E-5E33-866E-2192-964306CCCC79}"/>
              </a:ext>
            </a:extLst>
          </p:cNvPr>
          <p:cNvGrpSpPr/>
          <p:nvPr/>
        </p:nvGrpSpPr>
        <p:grpSpPr>
          <a:xfrm>
            <a:off x="1011824" y="4191000"/>
            <a:ext cx="2188576" cy="2485731"/>
            <a:chOff x="1011824" y="4191000"/>
            <a:chExt cx="2188576" cy="2485731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059B9C1A-D482-A8E6-4905-46FA42D3A61A}"/>
              </a:ext>
            </a:extLst>
          </p:cNvPr>
          <p:cNvGrpSpPr/>
          <p:nvPr/>
        </p:nvGrpSpPr>
        <p:grpSpPr>
          <a:xfrm>
            <a:off x="3602624" y="4191000"/>
            <a:ext cx="2188576" cy="2485731"/>
            <a:chOff x="3602624" y="4191000"/>
            <a:chExt cx="2188576" cy="2485731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0F956E-8CDD-4B13-3534-984B14E1EDDB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05053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66000">
              <a:srgbClr val="57675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CF0D8141-A6A5-9757-C17C-4DF524B90804}"/>
              </a:ext>
            </a:extLst>
          </p:cNvPr>
          <p:cNvSpPr/>
          <p:nvPr/>
        </p:nvSpPr>
        <p:spPr>
          <a:xfrm>
            <a:off x="40913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-7180026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718002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-6714618"/>
            <a:ext cx="5715810" cy="5715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-5462986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-340021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-2710777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-1443304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341" y="-6428500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13D8-088F-E202-2356-E0DA6988D5D7}"/>
              </a:ext>
            </a:extLst>
          </p:cNvPr>
          <p:cNvSpPr txBox="1"/>
          <p:nvPr/>
        </p:nvSpPr>
        <p:spPr>
          <a:xfrm>
            <a:off x="818469" y="914400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853441" y="1371600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6567" y="-169626"/>
            <a:ext cx="7466565" cy="5410200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0017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724400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724400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244252E9-7A34-E54C-C233-44A857CF3376}"/>
              </a:ext>
            </a:extLst>
          </p:cNvPr>
          <p:cNvGrpSpPr/>
          <p:nvPr/>
        </p:nvGrpSpPr>
        <p:grpSpPr>
          <a:xfrm>
            <a:off x="6553200" y="1981200"/>
            <a:ext cx="2188576" cy="2617560"/>
            <a:chOff x="6041024" y="2001773"/>
            <a:chExt cx="2188576" cy="2617560"/>
          </a:xfrm>
        </p:grpSpPr>
        <p:sp>
          <p:nvSpPr>
            <p:cNvPr id="2053" name="Rectangle: Rounded Corners 2052">
              <a:extLst>
                <a:ext uri="{FF2B5EF4-FFF2-40B4-BE49-F238E27FC236}">
                  <a16:creationId xmlns:a16="http://schemas.microsoft.com/office/drawing/2014/main" id="{D048E02C-C9E1-8B72-AD71-47AB13716334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4A3486E-E702-F1D5-CA6D-C6872637858C}"/>
              </a:ext>
            </a:extLst>
          </p:cNvPr>
          <p:cNvGrpSpPr/>
          <p:nvPr/>
        </p:nvGrpSpPr>
        <p:grpSpPr>
          <a:xfrm>
            <a:off x="9108273" y="2001772"/>
            <a:ext cx="2188576" cy="2617559"/>
            <a:chOff x="8443697" y="2001772"/>
            <a:chExt cx="2188576" cy="2617559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6E8948E-5E33-866E-2192-964306CCCC79}"/>
              </a:ext>
            </a:extLst>
          </p:cNvPr>
          <p:cNvGrpSpPr/>
          <p:nvPr/>
        </p:nvGrpSpPr>
        <p:grpSpPr>
          <a:xfrm>
            <a:off x="1011824" y="4191000"/>
            <a:ext cx="2188576" cy="2485731"/>
            <a:chOff x="1011824" y="4191000"/>
            <a:chExt cx="2188576" cy="2485731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059B9C1A-D482-A8E6-4905-46FA42D3A61A}"/>
              </a:ext>
            </a:extLst>
          </p:cNvPr>
          <p:cNvGrpSpPr/>
          <p:nvPr/>
        </p:nvGrpSpPr>
        <p:grpSpPr>
          <a:xfrm>
            <a:off x="3602624" y="4191000"/>
            <a:ext cx="2188576" cy="2485731"/>
            <a:chOff x="3602624" y="4191000"/>
            <a:chExt cx="2188576" cy="2485731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0CB6C-D150-503F-5322-1FB0396E6C43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4922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95000"/>
              </a:schemeClr>
            </a:gs>
            <a:gs pos="11000">
              <a:srgbClr val="57675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CF0D8141-A6A5-9757-C17C-4DF524B90804}"/>
              </a:ext>
            </a:extLst>
          </p:cNvPr>
          <p:cNvSpPr/>
          <p:nvPr/>
        </p:nvSpPr>
        <p:spPr>
          <a:xfrm>
            <a:off x="4091327" y="154930"/>
            <a:ext cx="1166473" cy="51167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Hình nền Cỏ Bầu Trời Cỏ Cây Hoa Nền, đồng Cỏ, Cây, Sân Cỏ Rộng Lớn  Background Vector để tải xuống miễn phí - Pngtree">
            <a:extLst>
              <a:ext uri="{FF2B5EF4-FFF2-40B4-BE49-F238E27FC236}">
                <a16:creationId xmlns:a16="http://schemas.microsoft.com/office/drawing/2014/main" id="{CA1FA302-AE5D-1C3F-1EF8-DACA7AE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1" y="-7180026"/>
            <a:ext cx="12237721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27F4E-E66A-528A-F1D0-4D53746BD295}"/>
              </a:ext>
            </a:extLst>
          </p:cNvPr>
          <p:cNvSpPr/>
          <p:nvPr/>
        </p:nvSpPr>
        <p:spPr>
          <a:xfrm>
            <a:off x="0" y="-7180026"/>
            <a:ext cx="12192000" cy="7023669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54FA5-8E21-AAB1-E2C2-2CE01E576F9A}"/>
              </a:ext>
            </a:extLst>
          </p:cNvPr>
          <p:cNvSpPr/>
          <p:nvPr/>
        </p:nvSpPr>
        <p:spPr>
          <a:xfrm>
            <a:off x="378470" y="152400"/>
            <a:ext cx="459730" cy="459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42D82-BE4B-E993-F438-A8AD50CA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894" l="7979" r="99113">
                        <a14:foregroundMark x1="89007" y1="70745" x2="91312" y2="77482"/>
                        <a14:foregroundMark x1="96290" y1="51596" x2="96631" y2="51418"/>
                        <a14:foregroundMark x1="88475" y1="55674" x2="96290" y2="51596"/>
                        <a14:foregroundMark x1="91667" y1="46454" x2="91667" y2="46809"/>
                        <a14:foregroundMark x1="49645" y1="30674" x2="56383" y2="35993"/>
                        <a14:foregroundMark x1="8156" y1="51418" x2="13121" y2="58511"/>
                        <a14:foregroundMark x1="95390" y1="48050" x2="95390" y2="48050"/>
                        <a14:foregroundMark x1="98493" y1="51596" x2="99113" y2="52305"/>
                        <a14:foregroundMark x1="97872" y1="50887" x2="98493" y2="51596"/>
                        <a14:backgroundMark x1="36702" y1="44149" x2="36879" y2="45390"/>
                        <a14:backgroundMark x1="94149" y1="48936" x2="94149" y2="48936"/>
                        <a14:backgroundMark x1="99823" y1="51596" x2="99823" y2="51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1701">
            <a:off x="2218008" y="-6714618"/>
            <a:ext cx="5715810" cy="5715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CE9AD-49DF-C018-3E1C-6CA9807A7737}"/>
              </a:ext>
            </a:extLst>
          </p:cNvPr>
          <p:cNvSpPr txBox="1"/>
          <p:nvPr/>
        </p:nvSpPr>
        <p:spPr>
          <a:xfrm>
            <a:off x="838200" y="152400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LOGO</a:t>
            </a:r>
            <a:endParaRPr lang="en-US"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12146-EFDA-D2DD-D206-687E4227AF49}"/>
              </a:ext>
            </a:extLst>
          </p:cNvPr>
          <p:cNvSpPr txBox="1"/>
          <p:nvPr/>
        </p:nvSpPr>
        <p:spPr>
          <a:xfrm>
            <a:off x="2860701" y="24279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5216-E84F-9581-FD49-DF4CB879168D}"/>
              </a:ext>
            </a:extLst>
          </p:cNvPr>
          <p:cNvSpPr txBox="1"/>
          <p:nvPr/>
        </p:nvSpPr>
        <p:spPr>
          <a:xfrm>
            <a:off x="7543800" y="2311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About us</a:t>
            </a:r>
            <a:endParaRPr lang="en-US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93810-9C73-8726-A9DF-CDD45AF3EE02}"/>
              </a:ext>
            </a:extLst>
          </p:cNvPr>
          <p:cNvSpPr/>
          <p:nvPr/>
        </p:nvSpPr>
        <p:spPr>
          <a:xfrm>
            <a:off x="-1" y="-5462986"/>
            <a:ext cx="12293955" cy="5293360"/>
          </a:xfrm>
          <a:custGeom>
            <a:avLst/>
            <a:gdLst>
              <a:gd name="connsiteX0" fmla="*/ 30480 w 12395200"/>
              <a:gd name="connsiteY0" fmla="*/ 4693920 h 5293360"/>
              <a:gd name="connsiteX1" fmla="*/ 30480 w 12395200"/>
              <a:gd name="connsiteY1" fmla="*/ 4643120 h 5293360"/>
              <a:gd name="connsiteX2" fmla="*/ 589280 w 12395200"/>
              <a:gd name="connsiteY2" fmla="*/ 4897120 h 5293360"/>
              <a:gd name="connsiteX3" fmla="*/ 1148080 w 12395200"/>
              <a:gd name="connsiteY3" fmla="*/ 4927600 h 5293360"/>
              <a:gd name="connsiteX4" fmla="*/ 1483360 w 12395200"/>
              <a:gd name="connsiteY4" fmla="*/ 4866640 h 5293360"/>
              <a:gd name="connsiteX5" fmla="*/ 2235200 w 12395200"/>
              <a:gd name="connsiteY5" fmla="*/ 4409440 h 5293360"/>
              <a:gd name="connsiteX6" fmla="*/ 2976880 w 12395200"/>
              <a:gd name="connsiteY6" fmla="*/ 3677920 h 5293360"/>
              <a:gd name="connsiteX7" fmla="*/ 3373120 w 12395200"/>
              <a:gd name="connsiteY7" fmla="*/ 3637280 h 5293360"/>
              <a:gd name="connsiteX8" fmla="*/ 4511040 w 12395200"/>
              <a:gd name="connsiteY8" fmla="*/ 3799840 h 5293360"/>
              <a:gd name="connsiteX9" fmla="*/ 4958080 w 12395200"/>
              <a:gd name="connsiteY9" fmla="*/ 3566160 h 5293360"/>
              <a:gd name="connsiteX10" fmla="*/ 5354320 w 12395200"/>
              <a:gd name="connsiteY10" fmla="*/ 3108960 h 5293360"/>
              <a:gd name="connsiteX11" fmla="*/ 5791200 w 12395200"/>
              <a:gd name="connsiteY11" fmla="*/ 2956560 h 5293360"/>
              <a:gd name="connsiteX12" fmla="*/ 7101840 w 12395200"/>
              <a:gd name="connsiteY12" fmla="*/ 2895600 h 5293360"/>
              <a:gd name="connsiteX13" fmla="*/ 7599680 w 12395200"/>
              <a:gd name="connsiteY13" fmla="*/ 2468880 h 5293360"/>
              <a:gd name="connsiteX14" fmla="*/ 8168640 w 12395200"/>
              <a:gd name="connsiteY14" fmla="*/ 1554480 h 5293360"/>
              <a:gd name="connsiteX15" fmla="*/ 8585200 w 12395200"/>
              <a:gd name="connsiteY15" fmla="*/ 1046480 h 5293360"/>
              <a:gd name="connsiteX16" fmla="*/ 9408160 w 12395200"/>
              <a:gd name="connsiteY16" fmla="*/ 640080 h 5293360"/>
              <a:gd name="connsiteX17" fmla="*/ 10698480 w 12395200"/>
              <a:gd name="connsiteY17" fmla="*/ 426720 h 5293360"/>
              <a:gd name="connsiteX18" fmla="*/ 11887200 w 12395200"/>
              <a:gd name="connsiteY18" fmla="*/ 193040 h 5293360"/>
              <a:gd name="connsiteX19" fmla="*/ 12395200 w 12395200"/>
              <a:gd name="connsiteY19" fmla="*/ 0 h 5293360"/>
              <a:gd name="connsiteX20" fmla="*/ 12385040 w 12395200"/>
              <a:gd name="connsiteY20" fmla="*/ 5273040 h 5293360"/>
              <a:gd name="connsiteX21" fmla="*/ 0 w 12395200"/>
              <a:gd name="connsiteY21" fmla="*/ 5293360 h 5293360"/>
              <a:gd name="connsiteX22" fmla="*/ 30480 w 1239520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10160 w 12405360"/>
              <a:gd name="connsiteY21" fmla="*/ 5293360 h 5293360"/>
              <a:gd name="connsiteX22" fmla="*/ 0 w 12405360"/>
              <a:gd name="connsiteY22" fmla="*/ 4693920 h 5293360"/>
              <a:gd name="connsiteX0" fmla="*/ 0 w 12405360"/>
              <a:gd name="connsiteY0" fmla="*/ 4693920 h 5293360"/>
              <a:gd name="connsiteX1" fmla="*/ 40640 w 12405360"/>
              <a:gd name="connsiteY1" fmla="*/ 4643120 h 5293360"/>
              <a:gd name="connsiteX2" fmla="*/ 599440 w 12405360"/>
              <a:gd name="connsiteY2" fmla="*/ 4897120 h 5293360"/>
              <a:gd name="connsiteX3" fmla="*/ 1158240 w 12405360"/>
              <a:gd name="connsiteY3" fmla="*/ 4927600 h 5293360"/>
              <a:gd name="connsiteX4" fmla="*/ 1493520 w 12405360"/>
              <a:gd name="connsiteY4" fmla="*/ 4866640 h 5293360"/>
              <a:gd name="connsiteX5" fmla="*/ 2245360 w 12405360"/>
              <a:gd name="connsiteY5" fmla="*/ 4409440 h 5293360"/>
              <a:gd name="connsiteX6" fmla="*/ 2987040 w 12405360"/>
              <a:gd name="connsiteY6" fmla="*/ 3677920 h 5293360"/>
              <a:gd name="connsiteX7" fmla="*/ 3383280 w 12405360"/>
              <a:gd name="connsiteY7" fmla="*/ 3637280 h 5293360"/>
              <a:gd name="connsiteX8" fmla="*/ 4521200 w 12405360"/>
              <a:gd name="connsiteY8" fmla="*/ 3799840 h 5293360"/>
              <a:gd name="connsiteX9" fmla="*/ 4968240 w 12405360"/>
              <a:gd name="connsiteY9" fmla="*/ 3566160 h 5293360"/>
              <a:gd name="connsiteX10" fmla="*/ 5364480 w 12405360"/>
              <a:gd name="connsiteY10" fmla="*/ 3108960 h 5293360"/>
              <a:gd name="connsiteX11" fmla="*/ 5801360 w 12405360"/>
              <a:gd name="connsiteY11" fmla="*/ 2956560 h 5293360"/>
              <a:gd name="connsiteX12" fmla="*/ 7112000 w 12405360"/>
              <a:gd name="connsiteY12" fmla="*/ 2895600 h 5293360"/>
              <a:gd name="connsiteX13" fmla="*/ 7609840 w 12405360"/>
              <a:gd name="connsiteY13" fmla="*/ 2468880 h 5293360"/>
              <a:gd name="connsiteX14" fmla="*/ 8178800 w 12405360"/>
              <a:gd name="connsiteY14" fmla="*/ 1554480 h 5293360"/>
              <a:gd name="connsiteX15" fmla="*/ 8595360 w 12405360"/>
              <a:gd name="connsiteY15" fmla="*/ 1046480 h 5293360"/>
              <a:gd name="connsiteX16" fmla="*/ 9418320 w 12405360"/>
              <a:gd name="connsiteY16" fmla="*/ 640080 h 5293360"/>
              <a:gd name="connsiteX17" fmla="*/ 10708640 w 12405360"/>
              <a:gd name="connsiteY17" fmla="*/ 426720 h 5293360"/>
              <a:gd name="connsiteX18" fmla="*/ 11897360 w 12405360"/>
              <a:gd name="connsiteY18" fmla="*/ 193040 h 5293360"/>
              <a:gd name="connsiteX19" fmla="*/ 12405360 w 12405360"/>
              <a:gd name="connsiteY19" fmla="*/ 0 h 5293360"/>
              <a:gd name="connsiteX20" fmla="*/ 12395200 w 12405360"/>
              <a:gd name="connsiteY20" fmla="*/ 5273040 h 5293360"/>
              <a:gd name="connsiteX21" fmla="*/ 40640 w 12405360"/>
              <a:gd name="connsiteY21" fmla="*/ 5293360 h 5293360"/>
              <a:gd name="connsiteX22" fmla="*/ 0 w 12405360"/>
              <a:gd name="connsiteY22" fmla="*/ 4693920 h 5293360"/>
              <a:gd name="connsiteX0" fmla="*/ 0 w 12374880"/>
              <a:gd name="connsiteY0" fmla="*/ 4693920 h 5293360"/>
              <a:gd name="connsiteX1" fmla="*/ 10160 w 12374880"/>
              <a:gd name="connsiteY1" fmla="*/ 4643120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68960 w 12374880"/>
              <a:gd name="connsiteY2" fmla="*/ 489712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56768 w 12374880"/>
              <a:gd name="connsiteY2" fmla="*/ 4945888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27760 w 12374880"/>
              <a:gd name="connsiteY3" fmla="*/ 4927600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63040 w 12374880"/>
              <a:gd name="connsiteY4" fmla="*/ 4866640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56560 w 12374880"/>
              <a:gd name="connsiteY6" fmla="*/ 367792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6418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52800 w 12374880"/>
              <a:gd name="connsiteY7" fmla="*/ 363728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0720 w 12374880"/>
              <a:gd name="connsiteY8" fmla="*/ 379984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4494530 w 12374880"/>
              <a:gd name="connsiteY8" fmla="*/ 3826510 h 5293360"/>
              <a:gd name="connsiteX9" fmla="*/ 4937760 w 12374880"/>
              <a:gd name="connsiteY9" fmla="*/ 3566160 h 5293360"/>
              <a:gd name="connsiteX10" fmla="*/ 5334000 w 12374880"/>
              <a:gd name="connsiteY10" fmla="*/ 3108960 h 5293360"/>
              <a:gd name="connsiteX11" fmla="*/ 5770880 w 12374880"/>
              <a:gd name="connsiteY11" fmla="*/ 2956560 h 5293360"/>
              <a:gd name="connsiteX12" fmla="*/ 7081520 w 12374880"/>
              <a:gd name="connsiteY12" fmla="*/ 2895600 h 5293360"/>
              <a:gd name="connsiteX13" fmla="*/ 7579360 w 12374880"/>
              <a:gd name="connsiteY13" fmla="*/ 2468880 h 5293360"/>
              <a:gd name="connsiteX14" fmla="*/ 8148320 w 12374880"/>
              <a:gd name="connsiteY14" fmla="*/ 1554480 h 5293360"/>
              <a:gd name="connsiteX15" fmla="*/ 8564880 w 12374880"/>
              <a:gd name="connsiteY15" fmla="*/ 1046480 h 5293360"/>
              <a:gd name="connsiteX16" fmla="*/ 9387840 w 12374880"/>
              <a:gd name="connsiteY16" fmla="*/ 640080 h 5293360"/>
              <a:gd name="connsiteX17" fmla="*/ 10678160 w 12374880"/>
              <a:gd name="connsiteY17" fmla="*/ 426720 h 5293360"/>
              <a:gd name="connsiteX18" fmla="*/ 11866880 w 12374880"/>
              <a:gd name="connsiteY18" fmla="*/ 193040 h 5293360"/>
              <a:gd name="connsiteX19" fmla="*/ 12374880 w 12374880"/>
              <a:gd name="connsiteY19" fmla="*/ 0 h 5293360"/>
              <a:gd name="connsiteX20" fmla="*/ 12364720 w 12374880"/>
              <a:gd name="connsiteY20" fmla="*/ 5273040 h 5293360"/>
              <a:gd name="connsiteX21" fmla="*/ 10160 w 12374880"/>
              <a:gd name="connsiteY21" fmla="*/ 5293360 h 5293360"/>
              <a:gd name="connsiteX22" fmla="*/ 0 w 12374880"/>
              <a:gd name="connsiteY22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579360 w 12374880"/>
              <a:gd name="connsiteY14" fmla="*/ 246888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48320 w 12374880"/>
              <a:gd name="connsiteY15" fmla="*/ 155448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5656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34000 w 12374880"/>
              <a:gd name="connsiteY11" fmla="*/ 310896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64880 w 12374880"/>
              <a:gd name="connsiteY16" fmla="*/ 104648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59750 w 12374880"/>
              <a:gd name="connsiteY15" fmla="*/ 156591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87840 w 12374880"/>
              <a:gd name="connsiteY17" fmla="*/ 64008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66880 w 12374880"/>
              <a:gd name="connsiteY19" fmla="*/ 19304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74880"/>
              <a:gd name="connsiteY0" fmla="*/ 4693920 h 5293360"/>
              <a:gd name="connsiteX1" fmla="*/ 28448 w 12374880"/>
              <a:gd name="connsiteY1" fmla="*/ 4691888 h 5293360"/>
              <a:gd name="connsiteX2" fmla="*/ 575056 w 12374880"/>
              <a:gd name="connsiteY2" fmla="*/ 4927600 h 5293360"/>
              <a:gd name="connsiteX3" fmla="*/ 1152144 w 12374880"/>
              <a:gd name="connsiteY3" fmla="*/ 4970272 h 5293360"/>
              <a:gd name="connsiteX4" fmla="*/ 1475232 w 12374880"/>
              <a:gd name="connsiteY4" fmla="*/ 4903216 h 5293360"/>
              <a:gd name="connsiteX5" fmla="*/ 2214880 w 12374880"/>
              <a:gd name="connsiteY5" fmla="*/ 4409440 h 5293360"/>
              <a:gd name="connsiteX6" fmla="*/ 2979420 w 12374880"/>
              <a:gd name="connsiteY6" fmla="*/ 3731260 h 5293360"/>
              <a:gd name="connsiteX7" fmla="*/ 3383280 w 12374880"/>
              <a:gd name="connsiteY7" fmla="*/ 3667760 h 5293360"/>
              <a:gd name="connsiteX8" fmla="*/ 3810000 w 12374880"/>
              <a:gd name="connsiteY8" fmla="*/ 3722370 h 5293360"/>
              <a:gd name="connsiteX9" fmla="*/ 4494530 w 12374880"/>
              <a:gd name="connsiteY9" fmla="*/ 3826510 h 5293360"/>
              <a:gd name="connsiteX10" fmla="*/ 4937760 w 12374880"/>
              <a:gd name="connsiteY10" fmla="*/ 3566160 h 5293360"/>
              <a:gd name="connsiteX11" fmla="*/ 5349240 w 12374880"/>
              <a:gd name="connsiteY11" fmla="*/ 3114040 h 5293360"/>
              <a:gd name="connsiteX12" fmla="*/ 5770880 w 12374880"/>
              <a:gd name="connsiteY12" fmla="*/ 2976880 h 5293360"/>
              <a:gd name="connsiteX13" fmla="*/ 7081520 w 12374880"/>
              <a:gd name="connsiteY13" fmla="*/ 2895600 h 5293360"/>
              <a:gd name="connsiteX14" fmla="*/ 7606030 w 12374880"/>
              <a:gd name="connsiteY14" fmla="*/ 2484120 h 5293360"/>
              <a:gd name="connsiteX15" fmla="*/ 8169910 w 12374880"/>
              <a:gd name="connsiteY15" fmla="*/ 1581150 h 5293360"/>
              <a:gd name="connsiteX16" fmla="*/ 8590280 w 12374880"/>
              <a:gd name="connsiteY16" fmla="*/ 1066800 h 5293360"/>
              <a:gd name="connsiteX17" fmla="*/ 9398000 w 12374880"/>
              <a:gd name="connsiteY17" fmla="*/ 655320 h 5293360"/>
              <a:gd name="connsiteX18" fmla="*/ 10678160 w 12374880"/>
              <a:gd name="connsiteY18" fmla="*/ 426720 h 5293360"/>
              <a:gd name="connsiteX19" fmla="*/ 11846560 w 12374880"/>
              <a:gd name="connsiteY19" fmla="*/ 187960 h 5293360"/>
              <a:gd name="connsiteX20" fmla="*/ 12374880 w 12374880"/>
              <a:gd name="connsiteY20" fmla="*/ 0 h 5293360"/>
              <a:gd name="connsiteX21" fmla="*/ 12364720 w 12374880"/>
              <a:gd name="connsiteY21" fmla="*/ 5273040 h 5293360"/>
              <a:gd name="connsiteX22" fmla="*/ 10160 w 12374880"/>
              <a:gd name="connsiteY22" fmla="*/ 5293360 h 5293360"/>
              <a:gd name="connsiteX23" fmla="*/ 0 w 12374880"/>
              <a:gd name="connsiteY23" fmla="*/ 4693920 h 5293360"/>
              <a:gd name="connsiteX0" fmla="*/ 0 w 12390120"/>
              <a:gd name="connsiteY0" fmla="*/ 4693920 h 5293360"/>
              <a:gd name="connsiteX1" fmla="*/ 28448 w 12390120"/>
              <a:gd name="connsiteY1" fmla="*/ 4691888 h 5293360"/>
              <a:gd name="connsiteX2" fmla="*/ 575056 w 12390120"/>
              <a:gd name="connsiteY2" fmla="*/ 4927600 h 5293360"/>
              <a:gd name="connsiteX3" fmla="*/ 1152144 w 12390120"/>
              <a:gd name="connsiteY3" fmla="*/ 4970272 h 5293360"/>
              <a:gd name="connsiteX4" fmla="*/ 1475232 w 12390120"/>
              <a:gd name="connsiteY4" fmla="*/ 4903216 h 5293360"/>
              <a:gd name="connsiteX5" fmla="*/ 2214880 w 12390120"/>
              <a:gd name="connsiteY5" fmla="*/ 4409440 h 5293360"/>
              <a:gd name="connsiteX6" fmla="*/ 2979420 w 12390120"/>
              <a:gd name="connsiteY6" fmla="*/ 3731260 h 5293360"/>
              <a:gd name="connsiteX7" fmla="*/ 3383280 w 12390120"/>
              <a:gd name="connsiteY7" fmla="*/ 3667760 h 5293360"/>
              <a:gd name="connsiteX8" fmla="*/ 3810000 w 12390120"/>
              <a:gd name="connsiteY8" fmla="*/ 3722370 h 5293360"/>
              <a:gd name="connsiteX9" fmla="*/ 4494530 w 12390120"/>
              <a:gd name="connsiteY9" fmla="*/ 3826510 h 5293360"/>
              <a:gd name="connsiteX10" fmla="*/ 4937760 w 12390120"/>
              <a:gd name="connsiteY10" fmla="*/ 3566160 h 5293360"/>
              <a:gd name="connsiteX11" fmla="*/ 5349240 w 12390120"/>
              <a:gd name="connsiteY11" fmla="*/ 3114040 h 5293360"/>
              <a:gd name="connsiteX12" fmla="*/ 5770880 w 12390120"/>
              <a:gd name="connsiteY12" fmla="*/ 2976880 h 5293360"/>
              <a:gd name="connsiteX13" fmla="*/ 7081520 w 12390120"/>
              <a:gd name="connsiteY13" fmla="*/ 2895600 h 5293360"/>
              <a:gd name="connsiteX14" fmla="*/ 7606030 w 12390120"/>
              <a:gd name="connsiteY14" fmla="*/ 2484120 h 5293360"/>
              <a:gd name="connsiteX15" fmla="*/ 8169910 w 12390120"/>
              <a:gd name="connsiteY15" fmla="*/ 1581150 h 5293360"/>
              <a:gd name="connsiteX16" fmla="*/ 8590280 w 12390120"/>
              <a:gd name="connsiteY16" fmla="*/ 1066800 h 5293360"/>
              <a:gd name="connsiteX17" fmla="*/ 9398000 w 12390120"/>
              <a:gd name="connsiteY17" fmla="*/ 655320 h 5293360"/>
              <a:gd name="connsiteX18" fmla="*/ 10678160 w 12390120"/>
              <a:gd name="connsiteY18" fmla="*/ 426720 h 5293360"/>
              <a:gd name="connsiteX19" fmla="*/ 11846560 w 12390120"/>
              <a:gd name="connsiteY19" fmla="*/ 187960 h 5293360"/>
              <a:gd name="connsiteX20" fmla="*/ 12390120 w 12390120"/>
              <a:gd name="connsiteY20" fmla="*/ 0 h 5293360"/>
              <a:gd name="connsiteX21" fmla="*/ 12364720 w 12390120"/>
              <a:gd name="connsiteY21" fmla="*/ 5273040 h 5293360"/>
              <a:gd name="connsiteX22" fmla="*/ 10160 w 12390120"/>
              <a:gd name="connsiteY22" fmla="*/ 5293360 h 5293360"/>
              <a:gd name="connsiteX23" fmla="*/ 0 w 12390120"/>
              <a:gd name="connsiteY23" fmla="*/ 4693920 h 5293360"/>
              <a:gd name="connsiteX0" fmla="*/ 0 w 12364810"/>
              <a:gd name="connsiteY0" fmla="*/ 4693920 h 5293360"/>
              <a:gd name="connsiteX1" fmla="*/ 28448 w 12364810"/>
              <a:gd name="connsiteY1" fmla="*/ 4691888 h 5293360"/>
              <a:gd name="connsiteX2" fmla="*/ 575056 w 12364810"/>
              <a:gd name="connsiteY2" fmla="*/ 4927600 h 5293360"/>
              <a:gd name="connsiteX3" fmla="*/ 1152144 w 12364810"/>
              <a:gd name="connsiteY3" fmla="*/ 4970272 h 5293360"/>
              <a:gd name="connsiteX4" fmla="*/ 1475232 w 12364810"/>
              <a:gd name="connsiteY4" fmla="*/ 4903216 h 5293360"/>
              <a:gd name="connsiteX5" fmla="*/ 2214880 w 12364810"/>
              <a:gd name="connsiteY5" fmla="*/ 4409440 h 5293360"/>
              <a:gd name="connsiteX6" fmla="*/ 2979420 w 12364810"/>
              <a:gd name="connsiteY6" fmla="*/ 3731260 h 5293360"/>
              <a:gd name="connsiteX7" fmla="*/ 3383280 w 12364810"/>
              <a:gd name="connsiteY7" fmla="*/ 3667760 h 5293360"/>
              <a:gd name="connsiteX8" fmla="*/ 3810000 w 12364810"/>
              <a:gd name="connsiteY8" fmla="*/ 3722370 h 5293360"/>
              <a:gd name="connsiteX9" fmla="*/ 4494530 w 12364810"/>
              <a:gd name="connsiteY9" fmla="*/ 3826510 h 5293360"/>
              <a:gd name="connsiteX10" fmla="*/ 4937760 w 12364810"/>
              <a:gd name="connsiteY10" fmla="*/ 3566160 h 5293360"/>
              <a:gd name="connsiteX11" fmla="*/ 5349240 w 12364810"/>
              <a:gd name="connsiteY11" fmla="*/ 3114040 h 5293360"/>
              <a:gd name="connsiteX12" fmla="*/ 5770880 w 12364810"/>
              <a:gd name="connsiteY12" fmla="*/ 2976880 h 5293360"/>
              <a:gd name="connsiteX13" fmla="*/ 7081520 w 12364810"/>
              <a:gd name="connsiteY13" fmla="*/ 2895600 h 5293360"/>
              <a:gd name="connsiteX14" fmla="*/ 7606030 w 12364810"/>
              <a:gd name="connsiteY14" fmla="*/ 2484120 h 5293360"/>
              <a:gd name="connsiteX15" fmla="*/ 8169910 w 12364810"/>
              <a:gd name="connsiteY15" fmla="*/ 1581150 h 5293360"/>
              <a:gd name="connsiteX16" fmla="*/ 8590280 w 12364810"/>
              <a:gd name="connsiteY16" fmla="*/ 1066800 h 5293360"/>
              <a:gd name="connsiteX17" fmla="*/ 9398000 w 12364810"/>
              <a:gd name="connsiteY17" fmla="*/ 655320 h 5293360"/>
              <a:gd name="connsiteX18" fmla="*/ 10678160 w 12364810"/>
              <a:gd name="connsiteY18" fmla="*/ 426720 h 5293360"/>
              <a:gd name="connsiteX19" fmla="*/ 11846560 w 12364810"/>
              <a:gd name="connsiteY19" fmla="*/ 187960 h 5293360"/>
              <a:gd name="connsiteX20" fmla="*/ 12278360 w 12364810"/>
              <a:gd name="connsiteY20" fmla="*/ 0 h 5293360"/>
              <a:gd name="connsiteX21" fmla="*/ 12364720 w 12364810"/>
              <a:gd name="connsiteY21" fmla="*/ 5273040 h 5293360"/>
              <a:gd name="connsiteX22" fmla="*/ 10160 w 12364810"/>
              <a:gd name="connsiteY22" fmla="*/ 5293360 h 5293360"/>
              <a:gd name="connsiteX23" fmla="*/ 0 w 12364810"/>
              <a:gd name="connsiteY23" fmla="*/ 4693920 h 5293360"/>
              <a:gd name="connsiteX0" fmla="*/ 0 w 12293955"/>
              <a:gd name="connsiteY0" fmla="*/ 4693920 h 5293360"/>
              <a:gd name="connsiteX1" fmla="*/ 28448 w 12293955"/>
              <a:gd name="connsiteY1" fmla="*/ 4691888 h 5293360"/>
              <a:gd name="connsiteX2" fmla="*/ 575056 w 12293955"/>
              <a:gd name="connsiteY2" fmla="*/ 4927600 h 5293360"/>
              <a:gd name="connsiteX3" fmla="*/ 1152144 w 12293955"/>
              <a:gd name="connsiteY3" fmla="*/ 4970272 h 5293360"/>
              <a:gd name="connsiteX4" fmla="*/ 1475232 w 12293955"/>
              <a:gd name="connsiteY4" fmla="*/ 4903216 h 5293360"/>
              <a:gd name="connsiteX5" fmla="*/ 2214880 w 12293955"/>
              <a:gd name="connsiteY5" fmla="*/ 4409440 h 5293360"/>
              <a:gd name="connsiteX6" fmla="*/ 2979420 w 12293955"/>
              <a:gd name="connsiteY6" fmla="*/ 3731260 h 5293360"/>
              <a:gd name="connsiteX7" fmla="*/ 3383280 w 12293955"/>
              <a:gd name="connsiteY7" fmla="*/ 3667760 h 5293360"/>
              <a:gd name="connsiteX8" fmla="*/ 3810000 w 12293955"/>
              <a:gd name="connsiteY8" fmla="*/ 3722370 h 5293360"/>
              <a:gd name="connsiteX9" fmla="*/ 4494530 w 12293955"/>
              <a:gd name="connsiteY9" fmla="*/ 3826510 h 5293360"/>
              <a:gd name="connsiteX10" fmla="*/ 4937760 w 12293955"/>
              <a:gd name="connsiteY10" fmla="*/ 3566160 h 5293360"/>
              <a:gd name="connsiteX11" fmla="*/ 5349240 w 12293955"/>
              <a:gd name="connsiteY11" fmla="*/ 3114040 h 5293360"/>
              <a:gd name="connsiteX12" fmla="*/ 5770880 w 12293955"/>
              <a:gd name="connsiteY12" fmla="*/ 2976880 h 5293360"/>
              <a:gd name="connsiteX13" fmla="*/ 7081520 w 12293955"/>
              <a:gd name="connsiteY13" fmla="*/ 2895600 h 5293360"/>
              <a:gd name="connsiteX14" fmla="*/ 7606030 w 12293955"/>
              <a:gd name="connsiteY14" fmla="*/ 2484120 h 5293360"/>
              <a:gd name="connsiteX15" fmla="*/ 8169910 w 12293955"/>
              <a:gd name="connsiteY15" fmla="*/ 1581150 h 5293360"/>
              <a:gd name="connsiteX16" fmla="*/ 8590280 w 12293955"/>
              <a:gd name="connsiteY16" fmla="*/ 1066800 h 5293360"/>
              <a:gd name="connsiteX17" fmla="*/ 9398000 w 12293955"/>
              <a:gd name="connsiteY17" fmla="*/ 655320 h 5293360"/>
              <a:gd name="connsiteX18" fmla="*/ 10678160 w 12293955"/>
              <a:gd name="connsiteY18" fmla="*/ 426720 h 5293360"/>
              <a:gd name="connsiteX19" fmla="*/ 11846560 w 12293955"/>
              <a:gd name="connsiteY19" fmla="*/ 187960 h 5293360"/>
              <a:gd name="connsiteX20" fmla="*/ 12278360 w 12293955"/>
              <a:gd name="connsiteY20" fmla="*/ 0 h 5293360"/>
              <a:gd name="connsiteX21" fmla="*/ 12293600 w 12293955"/>
              <a:gd name="connsiteY21" fmla="*/ 5273040 h 5293360"/>
              <a:gd name="connsiteX22" fmla="*/ 10160 w 12293955"/>
              <a:gd name="connsiteY22" fmla="*/ 5293360 h 5293360"/>
              <a:gd name="connsiteX23" fmla="*/ 0 w 12293955"/>
              <a:gd name="connsiteY23" fmla="*/ 469392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93955" h="5293360">
                <a:moveTo>
                  <a:pt x="0" y="4693920"/>
                </a:moveTo>
                <a:lnTo>
                  <a:pt x="28448" y="4691888"/>
                </a:lnTo>
                <a:cubicBezTo>
                  <a:pt x="210651" y="4770459"/>
                  <a:pt x="337989" y="4909989"/>
                  <a:pt x="575056" y="4927600"/>
                </a:cubicBezTo>
                <a:cubicBezTo>
                  <a:pt x="1015323" y="5019040"/>
                  <a:pt x="967909" y="4970272"/>
                  <a:pt x="1152144" y="4970272"/>
                </a:cubicBezTo>
                <a:lnTo>
                  <a:pt x="1475232" y="4903216"/>
                </a:lnTo>
                <a:cubicBezTo>
                  <a:pt x="1831509" y="4781296"/>
                  <a:pt x="2033101" y="4604512"/>
                  <a:pt x="2214880" y="4409440"/>
                </a:cubicBezTo>
                <a:cubicBezTo>
                  <a:pt x="2464647" y="4183380"/>
                  <a:pt x="2676313" y="3907790"/>
                  <a:pt x="2979420" y="3731260"/>
                </a:cubicBezTo>
                <a:cubicBezTo>
                  <a:pt x="3103880" y="3680883"/>
                  <a:pt x="3213100" y="3653367"/>
                  <a:pt x="3383280" y="3667760"/>
                </a:cubicBezTo>
                <a:cubicBezTo>
                  <a:pt x="3532505" y="3673898"/>
                  <a:pt x="3624792" y="3695912"/>
                  <a:pt x="3810000" y="3722370"/>
                </a:cubicBezTo>
                <a:cubicBezTo>
                  <a:pt x="3995208" y="3748828"/>
                  <a:pt x="4126865" y="3879215"/>
                  <a:pt x="4494530" y="3826510"/>
                </a:cubicBezTo>
                <a:cubicBezTo>
                  <a:pt x="4893733" y="3732107"/>
                  <a:pt x="4805257" y="3673263"/>
                  <a:pt x="4937760" y="3566160"/>
                </a:cubicBezTo>
                <a:cubicBezTo>
                  <a:pt x="5074920" y="3415453"/>
                  <a:pt x="5186680" y="3264747"/>
                  <a:pt x="5349240" y="3114040"/>
                </a:cubicBezTo>
                <a:cubicBezTo>
                  <a:pt x="5505027" y="3054773"/>
                  <a:pt x="5615093" y="3000587"/>
                  <a:pt x="5770880" y="2976880"/>
                </a:cubicBezTo>
                <a:cubicBezTo>
                  <a:pt x="6207760" y="2936240"/>
                  <a:pt x="6678930" y="3049270"/>
                  <a:pt x="7081520" y="2895600"/>
                </a:cubicBezTo>
                <a:cubicBezTo>
                  <a:pt x="7340177" y="2785110"/>
                  <a:pt x="7454053" y="2651760"/>
                  <a:pt x="7606030" y="2484120"/>
                </a:cubicBezTo>
                <a:cubicBezTo>
                  <a:pt x="7851563" y="2197100"/>
                  <a:pt x="7977717" y="1902460"/>
                  <a:pt x="8169910" y="1581150"/>
                </a:cubicBezTo>
                <a:cubicBezTo>
                  <a:pt x="8303260" y="1394460"/>
                  <a:pt x="8406130" y="1187450"/>
                  <a:pt x="8590280" y="1066800"/>
                </a:cubicBezTo>
                <a:cubicBezTo>
                  <a:pt x="8845973" y="894080"/>
                  <a:pt x="9076267" y="777240"/>
                  <a:pt x="9398000" y="655320"/>
                </a:cubicBezTo>
                <a:cubicBezTo>
                  <a:pt x="9829800" y="563880"/>
                  <a:pt x="10251440" y="502920"/>
                  <a:pt x="10678160" y="426720"/>
                </a:cubicBezTo>
                <a:lnTo>
                  <a:pt x="11846560" y="187960"/>
                </a:lnTo>
                <a:lnTo>
                  <a:pt x="12278360" y="0"/>
                </a:lnTo>
                <a:cubicBezTo>
                  <a:pt x="12274973" y="1757680"/>
                  <a:pt x="12296987" y="3515360"/>
                  <a:pt x="12293600" y="5273040"/>
                </a:cubicBezTo>
                <a:lnTo>
                  <a:pt x="10160" y="5293360"/>
                </a:lnTo>
                <a:lnTo>
                  <a:pt x="0" y="469392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FEE8C-0571-EC4F-4D78-A5F6972DE11F}"/>
              </a:ext>
            </a:extLst>
          </p:cNvPr>
          <p:cNvSpPr txBox="1"/>
          <p:nvPr/>
        </p:nvSpPr>
        <p:spPr>
          <a:xfrm>
            <a:off x="4267200" y="242798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B66F5-65E6-4BDC-ED72-B40D1CE2E43A}"/>
              </a:ext>
            </a:extLst>
          </p:cNvPr>
          <p:cNvSpPr/>
          <p:nvPr/>
        </p:nvSpPr>
        <p:spPr>
          <a:xfrm>
            <a:off x="10134600" y="176652"/>
            <a:ext cx="1600200" cy="5116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Get Started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B9D04-84B6-12ED-C5C4-570A7F665FA8}"/>
              </a:ext>
            </a:extLst>
          </p:cNvPr>
          <p:cNvSpPr txBox="1"/>
          <p:nvPr/>
        </p:nvSpPr>
        <p:spPr>
          <a:xfrm>
            <a:off x="8001810" y="-3400210"/>
            <a:ext cx="2437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CONTENT</a:t>
            </a:r>
            <a:endParaRPr lang="en-US" sz="4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08DFA-4F73-FD8F-B3FF-FCCAFC946BAF}"/>
              </a:ext>
            </a:extLst>
          </p:cNvPr>
          <p:cNvSpPr txBox="1"/>
          <p:nvPr/>
        </p:nvSpPr>
        <p:spPr>
          <a:xfrm>
            <a:off x="8006890" y="-2710777"/>
            <a:ext cx="3880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/>
              <a:t>urna.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F3BB3F-4F9F-8E67-2068-5CB34D18962E}"/>
              </a:ext>
            </a:extLst>
          </p:cNvPr>
          <p:cNvSpPr/>
          <p:nvPr/>
        </p:nvSpPr>
        <p:spPr>
          <a:xfrm>
            <a:off x="8077200" y="-1443304"/>
            <a:ext cx="1600200" cy="511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9DC80"/>
              </a:gs>
              <a:gs pos="100000">
                <a:srgbClr val="81D97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More Info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E1136F-02B6-D7C4-C037-2B998999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341" y="-6428500"/>
            <a:ext cx="7360820" cy="5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13D8-088F-E202-2356-E0DA6988D5D7}"/>
              </a:ext>
            </a:extLst>
          </p:cNvPr>
          <p:cNvSpPr txBox="1"/>
          <p:nvPr/>
        </p:nvSpPr>
        <p:spPr>
          <a:xfrm>
            <a:off x="818469" y="914400"/>
            <a:ext cx="161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CONTENT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B531-DAA6-948B-B13D-88C4205D51C7}"/>
              </a:ext>
            </a:extLst>
          </p:cNvPr>
          <p:cNvSpPr txBox="1"/>
          <p:nvPr/>
        </p:nvSpPr>
        <p:spPr>
          <a:xfrm>
            <a:off x="853441" y="1371600"/>
            <a:ext cx="4556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Pellentesque </a:t>
            </a:r>
            <a:r>
              <a:rPr lang="en-US" sz="1600" dirty="0"/>
              <a:t>habitant morbi tristique senectus et netus et malesuada fames ac turpis </a:t>
            </a:r>
            <a:r>
              <a:rPr lang="en-US" sz="1600"/>
              <a:t>egestas.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41CE-ECB9-2A6D-B379-859C9239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6567" y="-169626"/>
            <a:ext cx="7466565" cy="5410200"/>
          </a:xfrm>
          <a:prstGeom prst="rect">
            <a:avLst/>
          </a:prstGeom>
        </p:spPr>
      </p:pic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0A9BE0EE-E6FA-017B-1A92-5394F37CA11F}"/>
              </a:ext>
            </a:extLst>
          </p:cNvPr>
          <p:cNvGrpSpPr/>
          <p:nvPr/>
        </p:nvGrpSpPr>
        <p:grpSpPr>
          <a:xfrm>
            <a:off x="990599" y="2001773"/>
            <a:ext cx="5217786" cy="2189227"/>
            <a:chOff x="990599" y="2001773"/>
            <a:chExt cx="5217786" cy="21892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3329DB-ECE5-C431-12E6-88718631D9DC}"/>
                </a:ext>
              </a:extLst>
            </p:cNvPr>
            <p:cNvSpPr/>
            <p:nvPr/>
          </p:nvSpPr>
          <p:spPr>
            <a:xfrm>
              <a:off x="990599" y="2001773"/>
              <a:ext cx="5217786" cy="2057400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70A7A4"/>
                </a:gs>
                <a:gs pos="100000">
                  <a:srgbClr val="C8D5D5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BDBF1-57E2-D508-33BB-6DAA07D7A921}"/>
                </a:ext>
              </a:extLst>
            </p:cNvPr>
            <p:cNvSpPr txBox="1"/>
            <p:nvPr/>
          </p:nvSpPr>
          <p:spPr>
            <a:xfrm>
              <a:off x="1149838" y="2316753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1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8ACE2-282B-34BD-1E9E-491D9E82B98B}"/>
                </a:ext>
              </a:extLst>
            </p:cNvPr>
            <p:cNvSpPr txBox="1"/>
            <p:nvPr/>
          </p:nvSpPr>
          <p:spPr>
            <a:xfrm>
              <a:off x="1170158" y="2126094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29DA42-A221-07DF-397D-2F681A7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7200" y="2306573"/>
              <a:ext cx="1884427" cy="188442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EB5CCF-5882-4961-6B0B-9B3EB4D3A815}"/>
                </a:ext>
              </a:extLst>
            </p:cNvPr>
            <p:cNvSpPr/>
            <p:nvPr/>
          </p:nvSpPr>
          <p:spPr>
            <a:xfrm>
              <a:off x="1273459" y="3449573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0FDC18-3FC5-6DF1-19C5-0B874DB624D9}"/>
              </a:ext>
            </a:extLst>
          </p:cNvPr>
          <p:cNvSpPr/>
          <p:nvPr/>
        </p:nvSpPr>
        <p:spPr>
          <a:xfrm>
            <a:off x="6208386" y="4724400"/>
            <a:ext cx="5108950" cy="1905000"/>
          </a:xfrm>
          <a:prstGeom prst="roundRect">
            <a:avLst>
              <a:gd name="adj" fmla="val 9832"/>
            </a:avLst>
          </a:prstGeom>
          <a:gradFill>
            <a:gsLst>
              <a:gs pos="0">
                <a:srgbClr val="63B8F5"/>
              </a:gs>
              <a:gs pos="100000">
                <a:srgbClr val="D9E7F1"/>
              </a:gs>
            </a:gsLst>
            <a:lin ang="0" scaled="0"/>
          </a:gradFill>
          <a:ln>
            <a:noFill/>
          </a:ln>
          <a:effectLst>
            <a:outerShdw blurRad="203200" dist="127000" dir="25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83B6569-F88D-8FD8-3A99-9519CC99C863}"/>
              </a:ext>
            </a:extLst>
          </p:cNvPr>
          <p:cNvGrpSpPr/>
          <p:nvPr/>
        </p:nvGrpSpPr>
        <p:grpSpPr>
          <a:xfrm>
            <a:off x="6477000" y="4724400"/>
            <a:ext cx="4738738" cy="1884427"/>
            <a:chOff x="6477000" y="4724400"/>
            <a:chExt cx="4738738" cy="1884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3FD9E7-D81F-8CED-0893-4BAAD1276234}"/>
                </a:ext>
              </a:extLst>
            </p:cNvPr>
            <p:cNvSpPr txBox="1"/>
            <p:nvPr/>
          </p:nvSpPr>
          <p:spPr>
            <a:xfrm>
              <a:off x="6477000" y="4963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6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1662A-3EAD-AD3A-F383-1899ED0979E9}"/>
                </a:ext>
              </a:extLst>
            </p:cNvPr>
            <p:cNvSpPr txBox="1"/>
            <p:nvPr/>
          </p:nvSpPr>
          <p:spPr>
            <a:xfrm>
              <a:off x="6497320" y="4772521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6EF038-8097-773B-42DA-9B9D45E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7663" y1="32609" x2="23098" y2="40217"/>
                          <a14:foregroundMark x1="32745" y1="43750" x2="49864" y2="59511"/>
                          <a14:foregroundMark x1="61141" y1="12908" x2="58424" y2="57337"/>
                          <a14:foregroundMark x1="52582" y1="40761" x2="47283" y2="50951"/>
                          <a14:foregroundMark x1="46196" y1="50815" x2="40217" y2="57473"/>
                          <a14:foregroundMark x1="40217" y1="57473" x2="44158" y2="55571"/>
                          <a14:foregroundMark x1="47418" y1="40761" x2="37908" y2="63179"/>
                          <a14:foregroundMark x1="33696" y1="43478" x2="41168" y2="41848"/>
                          <a14:foregroundMark x1="43886" y1="31386" x2="34783" y2="31793"/>
                          <a14:foregroundMark x1="30978" y1="33967" x2="46739" y2="65625"/>
                          <a14:foregroundMark x1="46739" y1="65625" x2="52174" y2="56658"/>
                          <a14:foregroundMark x1="44429" y1="38315" x2="53533" y2="54620"/>
                          <a14:foregroundMark x1="53533" y1="54620" x2="59783" y2="58152"/>
                          <a14:foregroundMark x1="49592" y1="50000" x2="53668" y2="62092"/>
                          <a14:foregroundMark x1="53668" y1="62092" x2="56250" y2="60870"/>
                          <a14:foregroundMark x1="45109" y1="67799" x2="39266" y2="63995"/>
                          <a14:foregroundMark x1="36413" y1="63043" x2="42663" y2="68071"/>
                          <a14:foregroundMark x1="42663" y1="68071" x2="47826" y2="68071"/>
                          <a14:foregroundMark x1="47826" y1="67799" x2="49728" y2="74457"/>
                          <a14:foregroundMark x1="49728" y1="74457" x2="50000" y2="74864"/>
                          <a14:foregroundMark x1="47283" y1="75951" x2="52174" y2="76087"/>
                          <a14:foregroundMark x1="42391" y1="75679" x2="50951" y2="80707"/>
                          <a14:foregroundMark x1="49592" y1="79620" x2="55163" y2="81793"/>
                          <a14:foregroundMark x1="55163" y1="81793" x2="57065" y2="80571"/>
                          <a14:foregroundMark x1="57201" y1="77989" x2="62092" y2="75815"/>
                          <a14:foregroundMark x1="63723" y1="74728" x2="64674" y2="77582"/>
                          <a14:foregroundMark x1="63723" y1="76223" x2="67935" y2="77582"/>
                          <a14:foregroundMark x1="65897" y1="75543" x2="60054" y2="77989"/>
                          <a14:foregroundMark x1="60054" y1="77989" x2="59103" y2="79620"/>
                          <a14:foregroundMark x1="56793" y1="79484" x2="62772" y2="81114"/>
                          <a14:foregroundMark x1="75000" y1="70924" x2="79348" y2="67935"/>
                          <a14:foregroundMark x1="77446" y1="62364" x2="75679" y2="68342"/>
                          <a14:foregroundMark x1="74321" y1="66168" x2="75272" y2="72554"/>
                          <a14:foregroundMark x1="75272" y1="72554" x2="74185" y2="75679"/>
                          <a14:foregroundMark x1="76223" y1="75815" x2="77310" y2="75136"/>
                          <a14:foregroundMark x1="77853" y1="65353" x2="75000" y2="41033"/>
                          <a14:foregroundMark x1="75951" y1="33832" x2="75272" y2="28668"/>
                          <a14:foregroundMark x1="75272" y1="28533" x2="82609" y2="34375"/>
                          <a14:foregroundMark x1="21332" y1="18886" x2="17799" y2="26495"/>
                          <a14:foregroundMark x1="17527" y1="21603" x2="18614" y2="32745"/>
                          <a14:foregroundMark x1="17527" y1="36413" x2="16033" y2="43071"/>
                          <a14:foregroundMark x1="15489" y1="34375" x2="21196" y2="37908"/>
                          <a14:foregroundMark x1="27989" y1="23913" x2="41848" y2="30707"/>
                          <a14:foregroundMark x1="35462" y1="24728" x2="32745" y2="29755"/>
                          <a14:foregroundMark x1="32745" y1="29755" x2="38451" y2="26630"/>
                          <a14:foregroundMark x1="35054" y1="22283" x2="27310" y2="28533"/>
                          <a14:foregroundMark x1="27310" y1="28533" x2="31386" y2="25951"/>
                          <a14:foregroundMark x1="31658" y1="25679" x2="36141" y2="29484"/>
                          <a14:foregroundMark x1="36141" y1="29484" x2="44837" y2="26359"/>
                          <a14:foregroundMark x1="48777" y1="19158" x2="50679" y2="24592"/>
                          <a14:foregroundMark x1="50679" y1="24592" x2="51495" y2="24185"/>
                          <a14:foregroundMark x1="47962" y1="16984" x2="28804" y2="22283"/>
                          <a14:foregroundMark x1="22690" y1="23370" x2="39266" y2="20652"/>
                          <a14:foregroundMark x1="39266" y1="20652" x2="42935" y2="25408"/>
                          <a14:foregroundMark x1="42935" y1="25408" x2="49728" y2="23098"/>
                          <a14:foregroundMark x1="51223" y1="20245" x2="63315" y2="28125"/>
                          <a14:foregroundMark x1="63315" y1="28125" x2="68207" y2="27038"/>
                          <a14:foregroundMark x1="67527" y1="24864" x2="70380" y2="37908"/>
                          <a14:foregroundMark x1="69158" y1="34239" x2="62636" y2="40082"/>
                          <a14:foregroundMark x1="62636" y1="40082" x2="63179" y2="42391"/>
                          <a14:foregroundMark x1="66440" y1="40082" x2="60054" y2="48913"/>
                          <a14:foregroundMark x1="60054" y1="48913" x2="63587" y2="45652"/>
                          <a14:foregroundMark x1="68478" y1="42799" x2="61413" y2="46603"/>
                          <a14:foregroundMark x1="61413" y1="46603" x2="59647" y2="46332"/>
                          <a14:foregroundMark x1="60734" y1="45788" x2="60870" y2="39810"/>
                          <a14:foregroundMark x1="58696" y1="30435" x2="65082" y2="25408"/>
                          <a14:foregroundMark x1="63723" y1="22554" x2="64946" y2="23370"/>
                          <a14:foregroundMark x1="57065" y1="30163" x2="58967" y2="51223"/>
                          <a14:foregroundMark x1="58967" y1="55435" x2="61549" y2="69022"/>
                          <a14:foregroundMark x1="61549" y1="69022" x2="62908" y2="72147"/>
                          <a14:foregroundMark x1="62092" y1="73098" x2="58696" y2="79620"/>
                          <a14:foregroundMark x1="58696" y1="79620" x2="53261" y2="81522"/>
                          <a14:foregroundMark x1="52853" y1="81793" x2="57201" y2="82473"/>
                          <a14:foregroundMark x1="57337" y1="82337" x2="60870" y2="83016"/>
                          <a14:foregroundMark x1="60598" y1="83016" x2="60734" y2="81522"/>
                          <a14:foregroundMark x1="59918" y1="81658" x2="51495" y2="82745"/>
                          <a14:foregroundMark x1="49864" y1="81793" x2="43342" y2="81522"/>
                          <a14:foregroundMark x1="43478" y1="84783" x2="39266" y2="82880"/>
                          <a14:foregroundMark x1="43750" y1="85598" x2="43750" y2="87636"/>
                          <a14:foregroundMark x1="42799" y1="86005" x2="46196" y2="88587"/>
                          <a14:foregroundMark x1="47283" y1="88587" x2="53261" y2="87772"/>
                          <a14:foregroundMark x1="53261" y1="87772" x2="54620" y2="87908"/>
                          <a14:foregroundMark x1="55299" y1="88179" x2="61277" y2="87500"/>
                          <a14:foregroundMark x1="61277" y1="87500" x2="61821" y2="84783"/>
                          <a14:foregroundMark x1="61957" y1="85054" x2="59103" y2="87908"/>
                          <a14:foregroundMark x1="56793" y1="88451" x2="62364" y2="87228"/>
                          <a14:foregroundMark x1="62364" y1="87228" x2="62228" y2="85734"/>
                          <a14:foregroundMark x1="61413" y1="84918" x2="63859" y2="83152"/>
                          <a14:foregroundMark x1="63859" y1="83152" x2="66576" y2="82201"/>
                          <a14:foregroundMark x1="66168" y1="82065" x2="74185" y2="74592"/>
                          <a14:foregroundMark x1="80571" y1="71332" x2="80163" y2="73777"/>
                          <a14:foregroundMark x1="81386" y1="72554" x2="77446" y2="74185"/>
                          <a14:foregroundMark x1="75815" y1="75543" x2="66304" y2="81929"/>
                          <a14:foregroundMark x1="82337" y1="37228" x2="83560" y2="52310"/>
                          <a14:foregroundMark x1="83560" y1="40353" x2="86141" y2="43071"/>
                          <a14:foregroundMark x1="83832" y1="39810" x2="86821" y2="46467"/>
                          <a14:foregroundMark x1="86821" y1="46467" x2="85598" y2="47690"/>
                          <a14:foregroundMark x1="84103" y1="49728" x2="84511" y2="55842"/>
                          <a14:foregroundMark x1="84511" y1="55842" x2="82745" y2="62364"/>
                          <a14:foregroundMark x1="82745" y1="61821" x2="82609" y2="67663"/>
                          <a14:foregroundMark x1="83560" y1="66576" x2="82473" y2="68886"/>
                          <a14:foregroundMark x1="82880" y1="67935" x2="82065" y2="70109"/>
                          <a14:foregroundMark x1="82065" y1="70109" x2="80027" y2="72011"/>
                          <a14:foregroundMark x1="77310" y1="73913" x2="79891" y2="73777"/>
                          <a14:foregroundMark x1="80707" y1="72826" x2="77582" y2="75272"/>
                          <a14:foregroundMark x1="76766" y1="74864" x2="80571" y2="73234"/>
                          <a14:foregroundMark x1="81386" y1="70924" x2="81658" y2="71060"/>
                          <a14:foregroundMark x1="85190" y1="52717" x2="84239" y2="48505"/>
                          <a14:foregroundMark x1="84375" y1="48505" x2="85190" y2="52989"/>
                          <a14:foregroundMark x1="86957" y1="49592" x2="87500" y2="47147"/>
                          <a14:foregroundMark x1="85054" y1="40489" x2="88859" y2="44837"/>
                          <a14:foregroundMark x1="88859" y1="44837" x2="88859" y2="45380"/>
                          <a14:foregroundMark x1="86277" y1="40217" x2="89130" y2="45516"/>
                          <a14:foregroundMark x1="88859" y1="46332" x2="86005" y2="49049"/>
                          <a14:foregroundMark x1="88043" y1="47418" x2="89130" y2="45380"/>
                          <a14:foregroundMark x1="89266" y1="46739" x2="87364" y2="49049"/>
                          <a14:foregroundMark x1="88315" y1="47826" x2="88995" y2="44158"/>
                          <a14:foregroundMark x1="88179" y1="43071" x2="88451" y2="43614"/>
                          <a14:foregroundMark x1="88451" y1="42799" x2="89402" y2="44022"/>
                          <a14:foregroundMark x1="88179" y1="42663" x2="85598" y2="39538"/>
                          <a14:foregroundMark x1="85462" y1="39402" x2="88451" y2="42527"/>
                          <a14:foregroundMark x1="88859" y1="43071" x2="85462" y2="39946"/>
                          <a14:foregroundMark x1="85462" y1="39810" x2="88451" y2="42391"/>
                          <a14:foregroundMark x1="87364" y1="40761" x2="84647" y2="38859"/>
                          <a14:foregroundMark x1="82745" y1="35326" x2="84783" y2="39674"/>
                          <a14:foregroundMark x1="19158" y1="28804" x2="14946" y2="37092"/>
                          <a14:foregroundMark x1="18478" y1="26223" x2="13995" y2="30163"/>
                          <a14:foregroundMark x1="13995" y1="30163" x2="11957" y2="37908"/>
                          <a14:foregroundMark x1="11957" y1="37908" x2="19973" y2="44701"/>
                          <a14:foregroundMark x1="15897" y1="40217" x2="16984" y2="48098"/>
                          <a14:foregroundMark x1="15897" y1="44973" x2="16168" y2="50543"/>
                          <a14:foregroundMark x1="15489" y1="48505" x2="15625" y2="54484"/>
                          <a14:foregroundMark x1="15625" y1="54484" x2="15625" y2="54755"/>
                          <a14:foregroundMark x1="15625" y1="53261" x2="17799" y2="60190"/>
                          <a14:foregroundMark x1="17799" y1="60190" x2="18478" y2="61005"/>
                          <a14:foregroundMark x1="16984" y1="60190" x2="18207" y2="63723"/>
                          <a14:foregroundMark x1="15217" y1="54212" x2="19429" y2="64810"/>
                          <a14:foregroundMark x1="19022" y1="65217" x2="15897" y2="70516"/>
                          <a14:foregroundMark x1="15897" y1="70516" x2="22554" y2="71060"/>
                          <a14:foregroundMark x1="22554" y1="71060" x2="35054" y2="80435"/>
                          <a14:foregroundMark x1="35054" y1="80435" x2="40625" y2="82609"/>
                          <a14:foregroundMark x1="19158" y1="71739" x2="15625" y2="71875"/>
                          <a14:foregroundMark x1="15761" y1="70109" x2="16712" y2="68478"/>
                          <a14:foregroundMark x1="18071" y1="65761" x2="15897" y2="68478"/>
                          <a14:foregroundMark x1="15761" y1="67663" x2="15353" y2="69973"/>
                          <a14:foregroundMark x1="15489" y1="68071" x2="15082" y2="71739"/>
                          <a14:foregroundMark x1="15761" y1="68750" x2="14946" y2="70788"/>
                          <a14:foregroundMark x1="15761" y1="67935" x2="14810" y2="69973"/>
                          <a14:foregroundMark x1="16033" y1="67391" x2="15082" y2="69429"/>
                          <a14:foregroundMark x1="15082" y1="69973" x2="16848" y2="70245"/>
                          <a14:foregroundMark x1="82201" y1="69158" x2="80978" y2="71603"/>
                          <a14:foregroundMark x1="82201" y1="72147" x2="77989" y2="75272"/>
                          <a14:foregroundMark x1="83424" y1="66168" x2="85054" y2="62364"/>
                          <a14:foregroundMark x1="84647" y1="60598" x2="83424" y2="67663"/>
                          <a14:foregroundMark x1="83424" y1="67663" x2="86549" y2="64402"/>
                          <a14:foregroundMark x1="85054" y1="61005" x2="86549" y2="65489"/>
                          <a14:foregroundMark x1="84783" y1="59918" x2="87228" y2="63179"/>
                          <a14:foregroundMark x1="87228" y1="62500" x2="86141" y2="64674"/>
                          <a14:foregroundMark x1="85462" y1="61005" x2="87636" y2="62500"/>
                          <a14:foregroundMark x1="84375" y1="27853" x2="84783" y2="26766"/>
                          <a14:foregroundMark x1="85598" y1="26495" x2="85462" y2="29076"/>
                          <a14:foregroundMark x1="86413" y1="26087" x2="85598" y2="30027"/>
                          <a14:foregroundMark x1="86549" y1="28125" x2="83696" y2="32065"/>
                          <a14:foregroundMark x1="84783" y1="31658" x2="85326" y2="30978"/>
                          <a14:foregroundMark x1="80435" y1="26359" x2="77989" y2="23777"/>
                          <a14:foregroundMark x1="79348" y1="25000" x2="86277" y2="26087"/>
                          <a14:foregroundMark x1="27446" y1="21332" x2="28804" y2="22826"/>
                          <a14:foregroundMark x1="27310" y1="11685" x2="30571" y2="17935"/>
                          <a14:foregroundMark x1="30571" y1="17935" x2="30707" y2="18342"/>
                          <a14:foregroundMark x1="32609" y1="18886" x2="37092" y2="16712"/>
                          <a14:foregroundMark x1="30163" y1="14266" x2="31929" y2="17255"/>
                          <a14:foregroundMark x1="35870" y1="16168" x2="56658" y2="12364"/>
                          <a14:foregroundMark x1="56658" y1="12364" x2="76902" y2="22011"/>
                          <a14:foregroundMark x1="75000" y1="21196" x2="64538" y2="13723"/>
                          <a14:foregroundMark x1="61821" y1="13587" x2="74049" y2="19837"/>
                          <a14:foregroundMark x1="74049" y1="19837" x2="74049" y2="19837"/>
                          <a14:foregroundMark x1="13179" y1="29755" x2="11413" y2="36413"/>
                          <a14:foregroundMark x1="11413" y1="36413" x2="13043" y2="30571"/>
                          <a14:foregroundMark x1="13043" y1="30571" x2="16576" y2="27717"/>
                          <a14:foregroundMark x1="16440" y1="26630" x2="16304" y2="19973"/>
                          <a14:foregroundMark x1="16304" y1="19973" x2="16304" y2="23641"/>
                          <a14:foregroundMark x1="17527" y1="18478" x2="22826" y2="14946"/>
                          <a14:foregroundMark x1="22826" y1="14946" x2="26630" y2="14674"/>
                          <a14:foregroundMark x1="29484" y1="11821" x2="29891" y2="15897"/>
                          <a14:foregroundMark x1="20380" y1="15082" x2="16168" y2="19158"/>
                          <a14:foregroundMark x1="16168" y1="19158" x2="16033" y2="19565"/>
                          <a14:foregroundMark x1="19293" y1="16304" x2="26630" y2="12908"/>
                          <a14:foregroundMark x1="26630" y1="12908" x2="27853" y2="12772"/>
                          <a14:foregroundMark x1="27582" y1="11549" x2="30707" y2="13995"/>
                          <a14:foregroundMark x1="30571" y1="11957" x2="28668" y2="11549"/>
                          <a14:foregroundMark x1="28940" y1="11549" x2="30571" y2="13587"/>
                          <a14:foregroundMark x1="37772" y1="16304" x2="45245" y2="13451"/>
                          <a14:foregroundMark x1="45245" y1="13451" x2="53261" y2="12772"/>
                          <a14:foregroundMark x1="54755" y1="11549" x2="47826" y2="12092"/>
                          <a14:foregroundMark x1="47826" y1="12092" x2="36413" y2="15625"/>
                          <a14:foregroundMark x1="57201" y1="11821" x2="59375" y2="12500"/>
                          <a14:foregroundMark x1="65353" y1="14402" x2="73505" y2="19701"/>
                          <a14:foregroundMark x1="82880" y1="24864" x2="86413" y2="28261"/>
                          <a14:foregroundMark x1="83967" y1="27446" x2="85598" y2="26087"/>
                          <a14:foregroundMark x1="84375" y1="25000" x2="87092" y2="25951"/>
                          <a14:foregroundMark x1="86549" y1="25951" x2="84239" y2="28533"/>
                          <a14:foregroundMark x1="86549" y1="25000" x2="87228" y2="28940"/>
                          <a14:foregroundMark x1="87772" y1="25543" x2="87228" y2="29620"/>
                          <a14:foregroundMark x1="88315" y1="27038" x2="85462" y2="302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1311" y="4724400"/>
              <a:ext cx="1884427" cy="1884427"/>
            </a:xfrm>
            <a:prstGeom prst="rect">
              <a:avLst/>
            </a:prstGeom>
          </p:spPr>
        </p:pic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D1714A81-7C2E-7C06-D3A6-A29B9EB6209F}"/>
                </a:ext>
              </a:extLst>
            </p:cNvPr>
            <p:cNvSpPr/>
            <p:nvPr/>
          </p:nvSpPr>
          <p:spPr>
            <a:xfrm>
              <a:off x="6614773" y="5994991"/>
              <a:ext cx="1462427" cy="374777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244252E9-7A34-E54C-C233-44A857CF3376}"/>
              </a:ext>
            </a:extLst>
          </p:cNvPr>
          <p:cNvGrpSpPr/>
          <p:nvPr/>
        </p:nvGrpSpPr>
        <p:grpSpPr>
          <a:xfrm>
            <a:off x="6553200" y="1981200"/>
            <a:ext cx="2188576" cy="2617560"/>
            <a:chOff x="6041024" y="2001773"/>
            <a:chExt cx="2188576" cy="2617560"/>
          </a:xfrm>
        </p:grpSpPr>
        <p:sp>
          <p:nvSpPr>
            <p:cNvPr id="2053" name="Rectangle: Rounded Corners 2052">
              <a:extLst>
                <a:ext uri="{FF2B5EF4-FFF2-40B4-BE49-F238E27FC236}">
                  <a16:creationId xmlns:a16="http://schemas.microsoft.com/office/drawing/2014/main" id="{D048E02C-C9E1-8B72-AD71-47AB13716334}"/>
                </a:ext>
              </a:extLst>
            </p:cNvPr>
            <p:cNvSpPr/>
            <p:nvPr/>
          </p:nvSpPr>
          <p:spPr>
            <a:xfrm rot="16200000">
              <a:off x="5826532" y="2216265"/>
              <a:ext cx="2617560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D9DBDC"/>
                </a:gs>
                <a:gs pos="100000">
                  <a:srgbClr val="15232F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83AF31C-10FF-DAFD-24FD-9EF3FFB7C54D}"/>
                </a:ext>
              </a:extLst>
            </p:cNvPr>
            <p:cNvSpPr txBox="1"/>
            <p:nvPr/>
          </p:nvSpPr>
          <p:spPr>
            <a:xfrm>
              <a:off x="6130375" y="2296180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5B0384F8-B378-2188-8B37-CDCDCB483EC6}"/>
                </a:ext>
              </a:extLst>
            </p:cNvPr>
            <p:cNvSpPr txBox="1"/>
            <p:nvPr/>
          </p:nvSpPr>
          <p:spPr>
            <a:xfrm>
              <a:off x="6154460" y="2105521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EC7E7598-B070-6D2F-85D9-1C5F7B47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1372" y="2667000"/>
              <a:ext cx="1647309" cy="1647309"/>
            </a:xfrm>
            <a:prstGeom prst="rect">
              <a:avLst/>
            </a:prstGeom>
          </p:spPr>
        </p:pic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FAFD2A05-BDB4-44F7-FBDC-9688866B47E4}"/>
                </a:ext>
              </a:extLst>
            </p:cNvPr>
            <p:cNvSpPr/>
            <p:nvPr/>
          </p:nvSpPr>
          <p:spPr>
            <a:xfrm>
              <a:off x="6209039" y="4002787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4A3486E-E702-F1D5-CA6D-C6872637858C}"/>
              </a:ext>
            </a:extLst>
          </p:cNvPr>
          <p:cNvGrpSpPr/>
          <p:nvPr/>
        </p:nvGrpSpPr>
        <p:grpSpPr>
          <a:xfrm>
            <a:off x="9108273" y="2001772"/>
            <a:ext cx="2188576" cy="2617559"/>
            <a:chOff x="8443697" y="2001772"/>
            <a:chExt cx="2188576" cy="2617559"/>
          </a:xfrm>
        </p:grpSpPr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44066F02-1D78-C631-CD31-DF3645BDDBD9}"/>
                </a:ext>
              </a:extLst>
            </p:cNvPr>
            <p:cNvSpPr/>
            <p:nvPr/>
          </p:nvSpPr>
          <p:spPr>
            <a:xfrm rot="16200000">
              <a:off x="8229205" y="2216264"/>
              <a:ext cx="2617559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4D2C6"/>
                </a:gs>
                <a:gs pos="100000">
                  <a:srgbClr val="C39F8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9539404-F10D-BB8B-F9E5-3A3092FDEEE6}"/>
                </a:ext>
              </a:extLst>
            </p:cNvPr>
            <p:cNvSpPr txBox="1"/>
            <p:nvPr/>
          </p:nvSpPr>
          <p:spPr>
            <a:xfrm>
              <a:off x="8533048" y="22961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3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CA856353-013E-BFA8-B84A-1E78381CBAAE}"/>
                </a:ext>
              </a:extLst>
            </p:cNvPr>
            <p:cNvSpPr txBox="1"/>
            <p:nvPr/>
          </p:nvSpPr>
          <p:spPr>
            <a:xfrm>
              <a:off x="8557133" y="21055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67" name="Picture 2066">
              <a:extLst>
                <a:ext uri="{FF2B5EF4-FFF2-40B4-BE49-F238E27FC236}">
                  <a16:creationId xmlns:a16="http://schemas.microsoft.com/office/drawing/2014/main" id="{4559C729-84CC-A9D3-A367-05B527FD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2" b="96332" l="4620" r="96332">
                          <a14:foregroundMark x1="28804" y1="8152" x2="27310" y2="13587"/>
                          <a14:foregroundMark x1="27989" y1="11277" x2="38723" y2="25951"/>
                          <a14:foregroundMark x1="38723" y1="25951" x2="40625" y2="26359"/>
                          <a14:foregroundMark x1="38043" y1="22826" x2="43478" y2="28668"/>
                          <a14:foregroundMark x1="43478" y1="28668" x2="52989" y2="32609"/>
                          <a14:foregroundMark x1="54620" y1="30707" x2="51359" y2="45788"/>
                          <a14:foregroundMark x1="53668" y1="32201" x2="55978" y2="18342"/>
                          <a14:foregroundMark x1="50815" y1="13451" x2="77174" y2="22962"/>
                          <a14:foregroundMark x1="69022" y1="24457" x2="56929" y2="28397"/>
                          <a14:foregroundMark x1="56250" y1="15217" x2="46739" y2="15489"/>
                          <a14:foregroundMark x1="46739" y1="15489" x2="38451" y2="22826"/>
                          <a14:foregroundMark x1="43071" y1="21332" x2="44158" y2="19022"/>
                          <a14:foregroundMark x1="51359" y1="18342" x2="32745" y2="11821"/>
                          <a14:foregroundMark x1="48234" y1="11685" x2="41304" y2="11277"/>
                          <a14:foregroundMark x1="32745" y1="11141" x2="62092" y2="12500"/>
                          <a14:foregroundMark x1="73777" y1="16712" x2="69837" y2="18478"/>
                          <a14:foregroundMark x1="62908" y1="21603" x2="64266" y2="28940"/>
                          <a14:foregroundMark x1="64266" y1="28940" x2="64538" y2="28533"/>
                          <a14:foregroundMark x1="62636" y1="22962" x2="68614" y2="24185"/>
                          <a14:foregroundMark x1="55571" y1="17663" x2="63995" y2="20652"/>
                          <a14:foregroundMark x1="43478" y1="16440" x2="62500" y2="19158"/>
                          <a14:foregroundMark x1="61141" y1="18750" x2="67799" y2="24321"/>
                          <a14:foregroundMark x1="67799" y1="24321" x2="71332" y2="24185"/>
                          <a14:foregroundMark x1="44973" y1="16168" x2="63451" y2="21060"/>
                          <a14:foregroundMark x1="53940" y1="18207" x2="50679" y2="16304"/>
                          <a14:foregroundMark x1="51223" y1="16576" x2="57609" y2="20652"/>
                          <a14:foregroundMark x1="57609" y1="20652" x2="58424" y2="19565"/>
                          <a14:foregroundMark x1="55163" y1="15217" x2="62772" y2="16712"/>
                          <a14:foregroundMark x1="60462" y1="15761" x2="60598" y2="18207"/>
                          <a14:foregroundMark x1="57880" y1="16712" x2="58696" y2="18886"/>
                          <a14:foregroundMark x1="57745" y1="18207" x2="59103" y2="26630"/>
                          <a14:foregroundMark x1="59103" y1="26630" x2="55571" y2="36685"/>
                          <a14:foregroundMark x1="49321" y1="56250" x2="52989" y2="57201"/>
                          <a14:foregroundMark x1="54348" y1="53533" x2="52446" y2="61413"/>
                          <a14:foregroundMark x1="38587" y1="61277" x2="50408" y2="62636"/>
                          <a14:foregroundMark x1="50543" y1="62636" x2="50136" y2="70788"/>
                          <a14:foregroundMark x1="50136" y1="70788" x2="51766" y2="69022"/>
                          <a14:foregroundMark x1="45788" y1="63723" x2="57473" y2="69293"/>
                          <a14:foregroundMark x1="57473" y1="69293" x2="62908" y2="64946"/>
                          <a14:foregroundMark x1="60326" y1="63723" x2="64266" y2="65489"/>
                          <a14:foregroundMark x1="63451" y1="63043" x2="64266" y2="72011"/>
                          <a14:foregroundMark x1="64266" y1="72011" x2="67663" y2="66304"/>
                          <a14:foregroundMark x1="66168" y1="63995" x2="68342" y2="71196"/>
                          <a14:foregroundMark x1="68342" y1="71196" x2="68207" y2="70245"/>
                          <a14:foregroundMark x1="59783" y1="63995" x2="64946" y2="72418"/>
                          <a14:foregroundMark x1="64946" y1="72418" x2="68342" y2="70652"/>
                          <a14:foregroundMark x1="64538" y1="71196" x2="54348" y2="78804"/>
                          <a14:foregroundMark x1="54348" y1="78804" x2="50679" y2="76223"/>
                          <a14:foregroundMark x1="44701" y1="66304" x2="42527" y2="68750"/>
                          <a14:foregroundMark x1="41168" y1="63315" x2="44973" y2="75408"/>
                          <a14:foregroundMark x1="43750" y1="72962" x2="40082" y2="75951"/>
                          <a14:foregroundMark x1="27310" y1="79212" x2="26630" y2="81386"/>
                          <a14:foregroundMark x1="22690" y1="80163" x2="24864" y2="82609"/>
                          <a14:foregroundMark x1="20245" y1="79212" x2="24457" y2="85462"/>
                          <a14:foregroundMark x1="19837" y1="82065" x2="33560" y2="91576"/>
                          <a14:foregroundMark x1="33560" y1="91576" x2="40625" y2="93207"/>
                          <a14:foregroundMark x1="46060" y1="91984" x2="50679" y2="91984"/>
                          <a14:foregroundMark x1="50679" y1="91984" x2="67935" y2="88995"/>
                          <a14:foregroundMark x1="69973" y1="88043" x2="74864" y2="83152"/>
                          <a14:foregroundMark x1="76087" y1="81386" x2="78261" y2="69022"/>
                          <a14:foregroundMark x1="78804" y1="62772" x2="89130" y2="56522"/>
                          <a14:foregroundMark x1="86957" y1="53533" x2="45924" y2="73641"/>
                          <a14:foregroundMark x1="50408" y1="67935" x2="59103" y2="60870"/>
                          <a14:foregroundMark x1="62500" y1="59239" x2="63995" y2="66168"/>
                          <a14:foregroundMark x1="57065" y1="67120" x2="60462" y2="60598"/>
                          <a14:foregroundMark x1="61685" y1="61957" x2="63723" y2="66984"/>
                          <a14:foregroundMark x1="76495" y1="16033" x2="90897" y2="36141"/>
                          <a14:foregroundMark x1="88859" y1="42391" x2="88043" y2="36549"/>
                          <a14:foregroundMark x1="88179" y1="36685" x2="95443" y2="46656"/>
                          <a14:foregroundMark x1="95140" y1="46669" x2="92120" y2="43750"/>
                          <a14:foregroundMark x1="13043" y1="28804" x2="9783" y2="38315"/>
                          <a14:foregroundMark x1="10462" y1="34918" x2="8424" y2="41576"/>
                          <a14:foregroundMark x1="8967" y1="41984" x2="6386" y2="55707"/>
                          <a14:foregroundMark x1="6386" y1="55707" x2="6386" y2="55707"/>
                          <a14:foregroundMark x1="6386" y1="55571" x2="7880" y2="59239"/>
                          <a14:foregroundMark x1="8288" y1="60598" x2="12092" y2="69158"/>
                          <a14:foregroundMark x1="19293" y1="27310" x2="20516" y2="26359"/>
                          <a14:foregroundMark x1="16440" y1="35190" x2="14266" y2="34783"/>
                          <a14:foregroundMark x1="12364" y1="33696" x2="9511" y2="37228"/>
                          <a14:foregroundMark x1="9239" y1="35598" x2="11141" y2="37092"/>
                          <a14:foregroundMark x1="11141" y1="36957" x2="13315" y2="37500"/>
                          <a14:foregroundMark x1="10054" y1="35054" x2="15353" y2="38451"/>
                          <a14:foregroundMark x1="14266" y1="37092" x2="12228" y2="36549"/>
                          <a14:foregroundMark x1="86005" y1="83967" x2="88179" y2="84239"/>
                          <a14:foregroundMark x1="48098" y1="75543" x2="50815" y2="78668"/>
                          <a14:foregroundMark x1="38451" y1="72554" x2="35734" y2="76223"/>
                          <a14:foregroundMark x1="9647" y1="87500" x2="11005" y2="87772"/>
                          <a14:foregroundMark x1="12908" y1="88315" x2="13451" y2="88315"/>
                          <a14:foregroundMark x1="19293" y1="92391" x2="21060" y2="91984"/>
                          <a14:foregroundMark x1="5027" y1="68342" x2="5978" y2="66576"/>
                          <a14:foregroundMark x1="81733" y1="84828" x2="80271" y2="86844"/>
                          <a14:foregroundMark x1="55820" y1="5271" x2="63430" y2="8574"/>
                          <a14:foregroundMark x1="72928" y1="11069" x2="73370" y2="11277"/>
                          <a14:foregroundMark x1="22011" y1="8424" x2="19565" y2="11957"/>
                          <a14:foregroundMark x1="18886" y1="14946" x2="17799" y2="19429"/>
                          <a14:foregroundMark x1="18118" y1="16823" x2="9239" y2="29620"/>
                          <a14:foregroundMark x1="18478" y1="16304" x2="18571" y2="16170"/>
                          <a14:foregroundMark x1="12561" y1="12627" x2="14402" y2="15082"/>
                          <a14:foregroundMark x1="12072" y1="11865" x2="11141" y2="14402"/>
                          <a14:foregroundMark x1="12908" y1="8832" x2="12908" y2="8832"/>
                          <a14:foregroundMark x1="10462" y1="12772" x2="15217" y2="14538"/>
                          <a14:foregroundMark x1="11957" y1="21196" x2="12908" y2="21196"/>
                          <a14:foregroundMark x1="87543" y1="17342" x2="87364" y2="17120"/>
                          <a14:foregroundMark x1="94109" y1="60557" x2="94909" y2="55666"/>
                          <a14:foregroundMark x1="95444" y1="46656" x2="92862" y2="31593"/>
                          <a14:foregroundMark x1="94973" y1="44022" x2="96322" y2="46616"/>
                          <a14:foregroundMark x1="93886" y1="53533" x2="93342" y2="58560"/>
                          <a14:foregroundMark x1="85190" y1="72826" x2="79212" y2="79076"/>
                          <a14:foregroundMark x1="73913" y1="91440" x2="71451" y2="92214"/>
                          <a14:foregroundMark x1="24728" y1="91440" x2="27174" y2="92527"/>
                          <a14:foregroundMark x1="31488" y1="93455" x2="32473" y2="93614"/>
                          <a14:foregroundMark x1="30682" y1="94293" x2="31522" y2="94293"/>
                          <a14:foregroundMark x1="41525" y1="95783" x2="43342" y2="95245"/>
                          <a14:foregroundMark x1="12772" y1="8967" x2="12772" y2="8967"/>
                          <a14:foregroundMark x1="12364" y1="7880" x2="12364" y2="7880"/>
                          <a14:backgroundMark x1="27717" y1="93614" x2="30027" y2="94973"/>
                          <a14:backgroundMark x1="33696" y1="96603" x2="37500" y2="98098"/>
                          <a14:backgroundMark x1="40625" y1="96875" x2="37500" y2="95652"/>
                          <a14:backgroundMark x1="38859" y1="96603" x2="40761" y2="96875"/>
                          <a14:backgroundMark x1="72283" y1="92935" x2="72147" y2="93478"/>
                          <a14:backgroundMark x1="72147" y1="93342" x2="69429" y2="93207"/>
                          <a14:backgroundMark x1="77853" y1="91033" x2="77853" y2="91033"/>
                          <a14:backgroundMark x1="78804" y1="87364" x2="78804" y2="87364"/>
                          <a14:backgroundMark x1="77717" y1="89674" x2="77717" y2="89674"/>
                          <a14:backgroundMark x1="78397" y1="89946" x2="79755" y2="91848"/>
                          <a14:backgroundMark x1="78533" y1="89130" x2="78533" y2="91033"/>
                          <a14:backgroundMark x1="79076" y1="87228" x2="80163" y2="90489"/>
                          <a14:backgroundMark x1="81929" y1="84375" x2="83288" y2="83152"/>
                          <a14:backgroundMark x1="84783" y1="81658" x2="85326" y2="80842"/>
                          <a14:backgroundMark x1="85326" y1="80571" x2="83016" y2="81793"/>
                          <a14:backgroundMark x1="90625" y1="72554" x2="86685" y2="78533"/>
                          <a14:backgroundMark x1="85734" y1="79891" x2="87228" y2="78261"/>
                          <a14:backgroundMark x1="86685" y1="78804" x2="84647" y2="80978"/>
                          <a14:backgroundMark x1="92799" y1="65625" x2="93478" y2="65489"/>
                          <a14:backgroundMark x1="94565" y1="64266" x2="93614" y2="63451"/>
                          <a14:backgroundMark x1="97011" y1="49728" x2="97283" y2="50815"/>
                          <a14:backgroundMark x1="96603" y1="46603" x2="97011" y2="55571"/>
                          <a14:backgroundMark x1="87908" y1="20924" x2="90761" y2="23913"/>
                          <a14:backgroundMark x1="91848" y1="27310" x2="94158" y2="30842"/>
                          <a14:backgroundMark x1="94973" y1="33424" x2="93614" y2="31386"/>
                          <a14:backgroundMark x1="89402" y1="22554" x2="93207" y2="27310"/>
                          <a14:backgroundMark x1="88587" y1="19429" x2="89402" y2="17255"/>
                          <a14:backgroundMark x1="88179" y1="19973" x2="88723" y2="19022"/>
                          <a14:backgroundMark x1="88723" y1="19293" x2="88995" y2="19293"/>
                          <a14:backgroundMark x1="87908" y1="19701" x2="89946" y2="18342"/>
                          <a14:backgroundMark x1="88179" y1="18207" x2="88043" y2="19701"/>
                          <a14:backgroundMark x1="88995" y1="17527" x2="88587" y2="18071"/>
                          <a14:backgroundMark x1="88587" y1="16984" x2="89266" y2="18886"/>
                          <a14:backgroundMark x1="88723" y1="18342" x2="88723" y2="18342"/>
                          <a14:backgroundMark x1="64946" y1="6793" x2="70788" y2="9239"/>
                          <a14:backgroundMark x1="70652" y1="9103" x2="73370" y2="10598"/>
                          <a14:backgroundMark x1="37772" y1="5571" x2="34918" y2="6929"/>
                          <a14:backgroundMark x1="10870" y1="11141" x2="12364" y2="9511"/>
                          <a14:backgroundMark x1="12772" y1="10190" x2="11005" y2="10190"/>
                          <a14:backgroundMark x1="18342" y1="16848" x2="18614" y2="15353"/>
                          <a14:backgroundMark x1="33288" y1="8424" x2="34511" y2="6250"/>
                          <a14:backgroundMark x1="33696" y1="7065" x2="33967" y2="8152"/>
                          <a14:backgroundMark x1="41440" y1="5435" x2="42935" y2="5027"/>
                          <a14:backgroundMark x1="43750" y1="4620" x2="50951" y2="4891"/>
                          <a14:backgroundMark x1="51359" y1="4891" x2="55978" y2="5027"/>
                          <a14:backgroundMark x1="49049" y1="4891" x2="51359" y2="5299"/>
                          <a14:backgroundMark x1="39266" y1="4076" x2="41984" y2="4620"/>
                          <a14:backgroundMark x1="63451" y1="6929" x2="64266" y2="5842"/>
                          <a14:backgroundMark x1="64402" y1="5435" x2="65353" y2="6250"/>
                          <a14:backgroundMark x1="36957" y1="6250" x2="40082" y2="4620"/>
                          <a14:backgroundMark x1="42120" y1="4755" x2="43614" y2="4348"/>
                          <a14:backgroundMark x1="43342" y1="4620" x2="43478" y2="4755"/>
                          <a14:backgroundMark x1="91576" y1="70109" x2="93478" y2="66033"/>
                          <a14:backgroundMark x1="92391" y1="66984" x2="91440" y2="72554"/>
                          <a14:backgroundMark x1="92799" y1="69158" x2="95516" y2="63315"/>
                          <a14:backgroundMark x1="94158" y1="63179" x2="90761" y2="69429"/>
                          <a14:backgroundMark x1="95516" y1="61549" x2="93207" y2="64266"/>
                          <a14:backgroundMark x1="92527" y1="68071" x2="92935" y2="73777"/>
                          <a14:backgroundMark x1="91440" y1="72690" x2="91440" y2="72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91129" y="2712242"/>
              <a:ext cx="1700671" cy="1700671"/>
            </a:xfrm>
            <a:prstGeom prst="rect">
              <a:avLst/>
            </a:prstGeom>
          </p:spPr>
        </p:pic>
        <p:sp>
          <p:nvSpPr>
            <p:cNvPr id="2066" name="Rectangle: Rounded Corners 2065">
              <a:extLst>
                <a:ext uri="{FF2B5EF4-FFF2-40B4-BE49-F238E27FC236}">
                  <a16:creationId xmlns:a16="http://schemas.microsoft.com/office/drawing/2014/main" id="{8F28FF9A-EE49-70D1-6DD0-BD8136B51EA2}"/>
                </a:ext>
              </a:extLst>
            </p:cNvPr>
            <p:cNvSpPr/>
            <p:nvPr/>
          </p:nvSpPr>
          <p:spPr>
            <a:xfrm>
              <a:off x="8611712" y="40027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86E8948E-5E33-866E-2192-964306CCCC79}"/>
              </a:ext>
            </a:extLst>
          </p:cNvPr>
          <p:cNvGrpSpPr/>
          <p:nvPr/>
        </p:nvGrpSpPr>
        <p:grpSpPr>
          <a:xfrm>
            <a:off x="1011824" y="4191000"/>
            <a:ext cx="2188576" cy="2485731"/>
            <a:chOff x="1011824" y="4191000"/>
            <a:chExt cx="2188576" cy="2485731"/>
          </a:xfrm>
        </p:grpSpPr>
        <p:sp>
          <p:nvSpPr>
            <p:cNvPr id="2069" name="Rectangle: Rounded Corners 2068">
              <a:extLst>
                <a:ext uri="{FF2B5EF4-FFF2-40B4-BE49-F238E27FC236}">
                  <a16:creationId xmlns:a16="http://schemas.microsoft.com/office/drawing/2014/main" id="{5170F48B-75D0-478A-BC2B-14B3BFF0D425}"/>
                </a:ext>
              </a:extLst>
            </p:cNvPr>
            <p:cNvSpPr/>
            <p:nvPr/>
          </p:nvSpPr>
          <p:spPr>
            <a:xfrm rot="16200000">
              <a:off x="8632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C1D6E5"/>
                </a:gs>
                <a:gs pos="100000">
                  <a:srgbClr val="3CA3C1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B754259-CFC1-7E4B-CFB2-66936F49134A}"/>
                </a:ext>
              </a:extLst>
            </p:cNvPr>
            <p:cNvSpPr txBox="1"/>
            <p:nvPr/>
          </p:nvSpPr>
          <p:spPr>
            <a:xfrm>
              <a:off x="11011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81" name="Picture 2080">
              <a:extLst>
                <a:ext uri="{FF2B5EF4-FFF2-40B4-BE49-F238E27FC236}">
                  <a16:creationId xmlns:a16="http://schemas.microsoft.com/office/drawing/2014/main" id="{3DA565E7-869B-C4FF-5E3B-6625019B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58" b="93207" l="8560" r="93071">
                          <a14:foregroundMark x1="22826" y1="40761" x2="25543" y2="59783"/>
                          <a14:foregroundMark x1="29076" y1="42391" x2="50272" y2="81114"/>
                          <a14:foregroundMark x1="41848" y1="52174" x2="41576" y2="62772"/>
                          <a14:foregroundMark x1="35598" y1="61005" x2="28397" y2="69293"/>
                          <a14:foregroundMark x1="21739" y1="60190" x2="19837" y2="72554"/>
                          <a14:foregroundMark x1="12500" y1="60598" x2="13587" y2="64130"/>
                          <a14:foregroundMark x1="11141" y1="61141" x2="11957" y2="63859"/>
                          <a14:foregroundMark x1="9647" y1="61685" x2="13043" y2="65489"/>
                          <a14:foregroundMark x1="11141" y1="62908" x2="17120" y2="61821"/>
                          <a14:foregroundMark x1="17391" y1="55571" x2="25543" y2="68207"/>
                          <a14:foregroundMark x1="25543" y1="68207" x2="26766" y2="68207"/>
                          <a14:foregroundMark x1="17120" y1="43614" x2="23098" y2="53940"/>
                          <a14:foregroundMark x1="23098" y1="53940" x2="29212" y2="56793"/>
                          <a14:foregroundMark x1="27174" y1="48505" x2="33424" y2="58832"/>
                          <a14:foregroundMark x1="33424" y1="58832" x2="38315" y2="62092"/>
                          <a14:foregroundMark x1="37908" y1="61141" x2="34918" y2="76087"/>
                          <a14:foregroundMark x1="34918" y1="76087" x2="31250" y2="75951"/>
                          <a14:foregroundMark x1="27989" y1="73777" x2="26087" y2="80299"/>
                          <a14:foregroundMark x1="23505" y1="78261" x2="30571" y2="79484"/>
                          <a14:foregroundMark x1="36005" y1="77582" x2="39946" y2="78668"/>
                          <a14:foregroundMark x1="19293" y1="72554" x2="22962" y2="78261"/>
                          <a14:foregroundMark x1="22962" y1="78261" x2="27989" y2="80435"/>
                          <a14:foregroundMark x1="34375" y1="71603" x2="63587" y2="83424"/>
                          <a14:foregroundMark x1="64674" y1="78940" x2="69565" y2="87636"/>
                          <a14:foregroundMark x1="65217" y1="76902" x2="67120" y2="81386"/>
                          <a14:foregroundMark x1="66576" y1="75815" x2="64402" y2="74457"/>
                          <a14:foregroundMark x1="60870" y1="71467" x2="64130" y2="77174"/>
                          <a14:foregroundMark x1="64130" y1="77174" x2="65897" y2="76223"/>
                          <a14:foregroundMark x1="63995" y1="72554" x2="60054" y2="58152"/>
                          <a14:foregroundMark x1="58152" y1="44293" x2="63587" y2="31929"/>
                          <a14:foregroundMark x1="63723" y1="31929" x2="70380" y2="33424"/>
                          <a14:foregroundMark x1="70380" y1="33424" x2="69837" y2="65353"/>
                          <a14:foregroundMark x1="69837" y1="65353" x2="31250" y2="40897"/>
                          <a14:foregroundMark x1="31250" y1="40897" x2="50543" y2="55435"/>
                          <a14:foregroundMark x1="50543" y1="55435" x2="50679" y2="63043"/>
                          <a14:foregroundMark x1="63043" y1="42391" x2="75815" y2="51766"/>
                          <a14:foregroundMark x1="74728" y1="53533" x2="65082" y2="62908"/>
                          <a14:foregroundMark x1="65082" y1="62908" x2="55571" y2="48234"/>
                          <a14:foregroundMark x1="55571" y1="48234" x2="47826" y2="56386"/>
                          <a14:foregroundMark x1="47826" y1="56386" x2="41440" y2="49049"/>
                          <a14:foregroundMark x1="41440" y1="49049" x2="53804" y2="38859"/>
                          <a14:foregroundMark x1="53804" y1="38859" x2="58967" y2="55842"/>
                          <a14:foregroundMark x1="58967" y1="55842" x2="54620" y2="67391"/>
                          <a14:foregroundMark x1="54620" y1="67391" x2="36549" y2="66712"/>
                          <a14:foregroundMark x1="36549" y1="66712" x2="27717" y2="71332"/>
                          <a14:foregroundMark x1="27717" y1="71332" x2="40082" y2="75272"/>
                          <a14:foregroundMark x1="61821" y1="19973" x2="69973" y2="22418"/>
                          <a14:foregroundMark x1="69973" y1="22418" x2="82201" y2="32201"/>
                          <a14:foregroundMark x1="82201" y1="32201" x2="87228" y2="48913"/>
                          <a14:foregroundMark x1="87228" y1="48913" x2="86962" y2="64256"/>
                          <a14:foregroundMark x1="81198" y1="72995" x2="75543" y2="71332"/>
                          <a14:foregroundMark x1="67391" y1="34103" x2="77989" y2="74185"/>
                          <a14:foregroundMark x1="79076" y1="75543" x2="72147" y2="84918"/>
                          <a14:foregroundMark x1="74864" y1="75136" x2="74592" y2="82880"/>
                          <a14:foregroundMark x1="60190" y1="73234" x2="61957" y2="79891"/>
                          <a14:foregroundMark x1="61821" y1="76223" x2="62772" y2="77310"/>
                          <a14:foregroundMark x1="59647" y1="42527" x2="43614" y2="41712"/>
                          <a14:foregroundMark x1="40897" y1="40082" x2="33288" y2="44429"/>
                          <a14:foregroundMark x1="33288" y1="44429" x2="26223" y2="43207"/>
                          <a14:foregroundMark x1="24049" y1="42255" x2="34511" y2="45788"/>
                          <a14:foregroundMark x1="29755" y1="40897" x2="35190" y2="47554"/>
                          <a14:foregroundMark x1="34647" y1="46875" x2="41576" y2="53397"/>
                          <a14:foregroundMark x1="38587" y1="48641" x2="39946" y2="50000"/>
                          <a14:foregroundMark x1="37908" y1="50136" x2="49321" y2="52582"/>
                          <a14:foregroundMark x1="49321" y1="52582" x2="65082" y2="46739"/>
                          <a14:foregroundMark x1="62364" y1="44565" x2="63723" y2="48234"/>
                          <a14:foregroundMark x1="63451" y1="49592" x2="69837" y2="60462"/>
                          <a14:foregroundMark x1="69837" y1="60462" x2="68478" y2="59375"/>
                          <a14:foregroundMark x1="63587" y1="52717" x2="64538" y2="55842"/>
                          <a14:foregroundMark x1="58967" y1="51495" x2="60326" y2="54484"/>
                          <a14:foregroundMark x1="60598" y1="55027" x2="58967" y2="47962"/>
                          <a14:foregroundMark x1="42527" y1="19565" x2="49864" y2="21603"/>
                          <a14:foregroundMark x1="52174" y1="20380" x2="52310" y2="15761"/>
                          <a14:foregroundMark x1="52717" y1="14266" x2="59647" y2="19429"/>
                          <a14:foregroundMark x1="63451" y1="21060" x2="71603" y2="20245"/>
                          <a14:foregroundMark x1="68614" y1="16848" x2="80027" y2="27853"/>
                          <a14:foregroundMark x1="73641" y1="23098" x2="63723" y2="17255"/>
                          <a14:foregroundMark x1="65016" y1="13557" x2="57065" y2="9239"/>
                          <a14:foregroundMark x1="66989" y1="14629" x2="66740" y2="14494"/>
                          <a14:foregroundMark x1="57065" y1="9239" x2="40082" y2="9647"/>
                          <a14:foregroundMark x1="40082" y1="9647" x2="34375" y2="12636"/>
                          <a14:foregroundMark x1="34375" y1="12636" x2="12565" y2="49584"/>
                          <a14:foregroundMark x1="22656" y1="24317" x2="27174" y2="25272"/>
                          <a14:foregroundMark x1="23930" y1="22958" x2="24457" y2="23913"/>
                          <a14:foregroundMark x1="25433" y1="20074" x2="25815" y2="20380"/>
                          <a14:foregroundMark x1="26960" y1="14065" x2="27989" y2="13859"/>
                          <a14:foregroundMark x1="30435" y1="16848" x2="33832" y2="14810"/>
                          <a14:foregroundMark x1="31929" y1="14946" x2="33288" y2="16712"/>
                          <a14:foregroundMark x1="32880" y1="16984" x2="28668" y2="26902"/>
                          <a14:foregroundMark x1="28668" y1="26902" x2="29620" y2="24457"/>
                          <a14:foregroundMark x1="30163" y1="21875" x2="28261" y2="33016"/>
                          <a14:foregroundMark x1="28261" y1="33016" x2="28940" y2="33560"/>
                          <a14:foregroundMark x1="27174" y1="29620" x2="27853" y2="30435"/>
                          <a14:foregroundMark x1="26223" y1="30299" x2="29212" y2="37092"/>
                          <a14:foregroundMark x1="29212" y1="37092" x2="29484" y2="37092"/>
                          <a14:foregroundMark x1="27446" y1="35734" x2="29348" y2="38315"/>
                          <a14:foregroundMark x1="27853" y1="36277" x2="33424" y2="41712"/>
                          <a14:foregroundMark x1="33424" y1="41712" x2="35326" y2="42120"/>
                          <a14:foregroundMark x1="37772" y1="43342" x2="55299" y2="54755"/>
                          <a14:foregroundMark x1="55299" y1="54755" x2="54484" y2="51359"/>
                          <a14:foregroundMark x1="52038" y1="49185" x2="52989" y2="49049"/>
                          <a14:foregroundMark x1="48913" y1="47690" x2="52174" y2="48641"/>
                          <a14:foregroundMark x1="45652" y1="45652" x2="52310" y2="48777"/>
                          <a14:foregroundMark x1="52310" y1="48777" x2="53533" y2="46196"/>
                          <a14:foregroundMark x1="52582" y1="45788" x2="54484" y2="51630"/>
                          <a14:foregroundMark x1="54484" y1="51630" x2="55163" y2="51766"/>
                          <a14:foregroundMark x1="69837" y1="84375" x2="72418" y2="86413"/>
                          <a14:foregroundMark x1="73098" y1="87228" x2="67799" y2="92391"/>
                          <a14:foregroundMark x1="67799" y1="92391" x2="66168" y2="91712"/>
                          <a14:foregroundMark x1="64946" y1="91712" x2="64810" y2="93342"/>
                          <a14:foregroundMark x1="64674" y1="93342" x2="69293" y2="93071"/>
                          <a14:foregroundMark x1="66848" y1="85054" x2="69022" y2="87092"/>
                          <a14:foregroundMark x1="63315" y1="83967" x2="69022" y2="84103"/>
                          <a14:foregroundMark x1="64266" y1="72962" x2="66304" y2="66576"/>
                          <a14:foregroundMark x1="67935" y1="64946" x2="74592" y2="72690"/>
                          <a14:foregroundMark x1="74592" y1="72690" x2="75815" y2="75815"/>
                          <a14:foregroundMark x1="75272" y1="76902" x2="78397" y2="80299"/>
                          <a14:foregroundMark x1="75543" y1="77174" x2="78940" y2="80027"/>
                          <a14:foregroundMark x1="65217" y1="65897" x2="42255" y2="68207"/>
                          <a14:foregroundMark x1="42255" y1="68207" x2="30299" y2="65625"/>
                          <a14:foregroundMark x1="11883" y1="69235" x2="11957" y2="69429"/>
                          <a14:foregroundMark x1="9511" y1="63043" x2="11388" y2="67943"/>
                          <a14:foregroundMark x1="11957" y1="69429" x2="13995" y2="71467"/>
                          <a14:foregroundMark x1="13587" y1="71875" x2="15625" y2="74185"/>
                          <a14:foregroundMark x1="13043" y1="70788" x2="14266" y2="73234"/>
                          <a14:foregroundMark x1="10127" y1="66398" x2="9783" y2="64674"/>
                          <a14:foregroundMark x1="10190" y1="66712" x2="10140" y2="66463"/>
                          <a14:foregroundMark x1="9647" y1="63995" x2="9559" y2="57772"/>
                          <a14:foregroundMark x1="11549" y1="42799" x2="11288" y2="45331"/>
                          <a14:foregroundMark x1="8619" y1="57663" x2="8560" y2="58016"/>
                          <a14:foregroundMark x1="9556" y1="57772" x2="9239" y2="60190"/>
                          <a14:foregroundMark x1="19701" y1="31522" x2="16132" y2="31619"/>
                          <a14:foregroundMark x1="16565" y1="30814" x2="14810" y2="37908"/>
                          <a14:foregroundMark x1="14810" y1="37908" x2="16168" y2="36957"/>
                          <a14:foregroundMark x1="41984" y1="12500" x2="48098" y2="9511"/>
                          <a14:foregroundMark x1="48098" y1="9511" x2="54348" y2="9783"/>
                          <a14:foregroundMark x1="45109" y1="7337" x2="52310" y2="7473"/>
                          <a14:foregroundMark x1="47147" y1="7609" x2="56114" y2="10870"/>
                          <a14:foregroundMark x1="47283" y1="9647" x2="30163" y2="18207"/>
                          <a14:foregroundMark x1="30163" y1="18207" x2="32065" y2="17935"/>
                          <a14:foregroundMark x1="34103" y1="15082" x2="25815" y2="21196"/>
                          <a14:foregroundMark x1="25815" y1="21196" x2="28533" y2="24185"/>
                          <a14:foregroundMark x1="31114" y1="17663" x2="29076" y2="20109"/>
                          <a14:foregroundMark x1="33016" y1="17391" x2="27582" y2="23098"/>
                          <a14:foregroundMark x1="27582" y1="23098" x2="29212" y2="21332"/>
                          <a14:foregroundMark x1="70667" y1="17600" x2="74053" y2="19453"/>
                          <a14:foregroundMark x1="88931" y1="44757" x2="88859" y2="45380"/>
                          <a14:foregroundMark x1="88859" y1="45380" x2="88926" y2="45669"/>
                          <a14:foregroundMark x1="81001" y1="76220" x2="77717" y2="80027"/>
                          <a14:foregroundMark x1="76223" y1="34239" x2="83560" y2="42120"/>
                          <a14:foregroundMark x1="83967" y1="40897" x2="88338" y2="47924"/>
                          <a14:foregroundMark x1="87450" y1="42041" x2="89071" y2="45676"/>
                          <a14:foregroundMark x1="87364" y1="41848" x2="87223" y2="41532"/>
                          <a14:foregroundMark x1="88075" y1="41484" x2="89632" y2="45702"/>
                          <a14:foregroundMark x1="88587" y1="45653" x2="88587" y2="44108"/>
                          <a14:foregroundMark x1="74884" y1="17298" x2="75683" y2="17786"/>
                          <a14:foregroundMark x1="66598" y1="12354" x2="63451" y2="10734"/>
                          <a14:foregroundMark x1="62772" y1="10734" x2="66304" y2="12092"/>
                          <a14:foregroundMark x1="60870" y1="9375" x2="59239" y2="8288"/>
                          <a14:foregroundMark x1="57609" y1="7337" x2="51766" y2="7201"/>
                          <a14:foregroundMark x1="58832" y1="9511" x2="58832" y2="9511"/>
                          <a14:foregroundMark x1="44837" y1="6658" x2="37500" y2="9647"/>
                          <a14:foregroundMark x1="45245" y1="9103" x2="39538" y2="10734"/>
                          <a14:foregroundMark x1="49185" y1="9511" x2="37364" y2="16304"/>
                          <a14:foregroundMark x1="32473" y1="25543" x2="37092" y2="27582"/>
                          <a14:foregroundMark x1="39266" y1="34647" x2="24728" y2="68886"/>
                          <a14:foregroundMark x1="14118" y1="67449" x2="15761" y2="70109"/>
                          <a14:foregroundMark x1="12908" y1="65489" x2="13986" y2="67235"/>
                          <a14:foregroundMark x1="18750" y1="71875" x2="23913" y2="77853"/>
                          <a14:foregroundMark x1="30571" y1="17391" x2="28125" y2="20924"/>
                          <a14:foregroundMark x1="29212" y1="15761" x2="29076" y2="18071"/>
                          <a14:foregroundMark x1="31658" y1="15625" x2="29891" y2="19565"/>
                          <a14:foregroundMark x1="28261" y1="13859" x2="32201" y2="14130"/>
                          <a14:foregroundMark x1="33560" y1="13315" x2="30978" y2="13859"/>
                          <a14:backgroundMark x1="87908" y1="31658" x2="93614" y2="41304"/>
                          <a14:backgroundMark x1="84511" y1="26766" x2="87364" y2="29891"/>
                          <a14:backgroundMark x1="79348" y1="19429" x2="85734" y2="27717"/>
                          <a14:backgroundMark x1="75272" y1="18207" x2="85734" y2="24592"/>
                          <a14:backgroundMark x1="71332" y1="14946" x2="74457" y2="17663"/>
                          <a14:backgroundMark x1="68207" y1="13451" x2="72147" y2="16168"/>
                          <a14:backgroundMark x1="67255" y1="13315" x2="66712" y2="12636"/>
                          <a14:backgroundMark x1="67663" y1="12364" x2="67935" y2="13179"/>
                          <a14:backgroundMark x1="66848" y1="12092" x2="68207" y2="13179"/>
                          <a14:backgroundMark x1="82745" y1="18750" x2="91033" y2="33424"/>
                          <a14:backgroundMark x1="91033" y1="33424" x2="91033" y2="33424"/>
                          <a14:backgroundMark x1="87500" y1="30842" x2="91304" y2="34918"/>
                          <a14:backgroundMark x1="92527" y1="37364" x2="97147" y2="47147"/>
                          <a14:backgroundMark x1="93478" y1="40353" x2="92935" y2="53397"/>
                          <a14:backgroundMark x1="91033" y1="48098" x2="92255" y2="68614"/>
                          <a14:backgroundMark x1="92255" y1="68614" x2="84783" y2="80163"/>
                          <a14:backgroundMark x1="84783" y1="80163" x2="83560" y2="80707"/>
                          <a14:backgroundMark x1="84103" y1="77989" x2="88587" y2="69565"/>
                          <a14:backgroundMark x1="88587" y1="69565" x2="88587" y2="69022"/>
                          <a14:backgroundMark x1="88451" y1="64946" x2="82473" y2="76902"/>
                          <a14:backgroundMark x1="90082" y1="40761" x2="92527" y2="45380"/>
                          <a14:backgroundMark x1="89266" y1="39130" x2="89674" y2="41168"/>
                          <a14:backgroundMark x1="89538" y1="39130" x2="89538" y2="40353"/>
                          <a14:backgroundMark x1="88859" y1="38859" x2="89538" y2="40217"/>
                          <a14:backgroundMark x1="89402" y1="39538" x2="89402" y2="39538"/>
                          <a14:backgroundMark x1="91440" y1="45788" x2="91304" y2="48641"/>
                          <a14:backgroundMark x1="91168" y1="47011" x2="91304" y2="48913"/>
                          <a14:backgroundMark x1="16168" y1="23234" x2="4348" y2="34103"/>
                          <a14:backgroundMark x1="22962" y1="22690" x2="22690" y2="21875"/>
                          <a14:backgroundMark x1="22283" y1="20516" x2="14130" y2="29212"/>
                          <a14:backgroundMark x1="22418" y1="17935" x2="8967" y2="31114"/>
                          <a14:backgroundMark x1="24592" y1="16984" x2="19158" y2="21875"/>
                          <a14:backgroundMark x1="27038" y1="14130" x2="19158" y2="21196"/>
                          <a14:backgroundMark x1="20516" y1="21196" x2="9375" y2="30435"/>
                          <a14:backgroundMark x1="16848" y1="24728" x2="10190" y2="36005"/>
                          <a14:backgroundMark x1="9103" y1="49457" x2="8152" y2="57609"/>
                          <a14:backgroundMark x1="8832" y1="50408" x2="8560" y2="46875"/>
                          <a14:backgroundMark x1="9511" y1="47283" x2="9783" y2="51223"/>
                          <a14:backgroundMark x1="9511" y1="46739" x2="9647" y2="49321"/>
                          <a14:backgroundMark x1="10598" y1="46603" x2="8016" y2="47826"/>
                          <a14:backgroundMark x1="9239" y1="46060" x2="8152" y2="46467"/>
                          <a14:backgroundMark x1="10190" y1="46196" x2="9918" y2="46875"/>
                          <a14:backgroundMark x1="11141" y1="45245" x2="9511" y2="47690"/>
                          <a14:backgroundMark x1="13179" y1="75679" x2="11005" y2="68886"/>
                          <a14:backgroundMark x1="11005" y1="68886" x2="11549" y2="68207"/>
                          <a14:backgroundMark x1="10870" y1="68614" x2="11821" y2="6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3415" y="4797610"/>
              <a:ext cx="1656985" cy="1656985"/>
            </a:xfrm>
            <a:prstGeom prst="rect">
              <a:avLst/>
            </a:prstGeom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9636B4BA-F146-493B-988D-F11F2A6C3E3C}"/>
                </a:ext>
              </a:extLst>
            </p:cNvPr>
            <p:cNvSpPr txBox="1"/>
            <p:nvPr/>
          </p:nvSpPr>
          <p:spPr>
            <a:xfrm>
              <a:off x="11252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3" name="Rectangle: Rounded Corners 2072">
              <a:extLst>
                <a:ext uri="{FF2B5EF4-FFF2-40B4-BE49-F238E27FC236}">
                  <a16:creationId xmlns:a16="http://schemas.microsoft.com/office/drawing/2014/main" id="{17EF8006-C10D-24AE-4086-5046560C7136}"/>
                </a:ext>
              </a:extLst>
            </p:cNvPr>
            <p:cNvSpPr/>
            <p:nvPr/>
          </p:nvSpPr>
          <p:spPr>
            <a:xfrm>
              <a:off x="11798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059B9C1A-D482-A8E6-4905-46FA42D3A61A}"/>
              </a:ext>
            </a:extLst>
          </p:cNvPr>
          <p:cNvGrpSpPr/>
          <p:nvPr/>
        </p:nvGrpSpPr>
        <p:grpSpPr>
          <a:xfrm>
            <a:off x="3602624" y="4191000"/>
            <a:ext cx="2188576" cy="2485731"/>
            <a:chOff x="3602624" y="4191000"/>
            <a:chExt cx="2188576" cy="2485731"/>
          </a:xfrm>
        </p:grpSpPr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B889C96A-F0DA-D2C4-5BED-DD9FE21BF727}"/>
                </a:ext>
              </a:extLst>
            </p:cNvPr>
            <p:cNvSpPr/>
            <p:nvPr/>
          </p:nvSpPr>
          <p:spPr>
            <a:xfrm rot="16200000">
              <a:off x="3454046" y="4339578"/>
              <a:ext cx="2485731" cy="2188576"/>
            </a:xfrm>
            <a:prstGeom prst="roundRect">
              <a:avLst>
                <a:gd name="adj" fmla="val 9832"/>
              </a:avLst>
            </a:prstGeom>
            <a:gradFill>
              <a:gsLst>
                <a:gs pos="0">
                  <a:srgbClr val="E8D2D3"/>
                </a:gs>
                <a:gs pos="100000">
                  <a:srgbClr val="F39EA3"/>
                </a:gs>
              </a:gsLst>
              <a:lin ang="0" scaled="0"/>
            </a:gradFill>
            <a:ln>
              <a:noFill/>
            </a:ln>
            <a:effectLst>
              <a:outerShdw blurRad="203200" dist="127000" dir="252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D74C7788-6044-7840-FAB1-D617E8FC1C20}"/>
                </a:ext>
              </a:extLst>
            </p:cNvPr>
            <p:cNvSpPr txBox="1"/>
            <p:nvPr/>
          </p:nvSpPr>
          <p:spPr>
            <a:xfrm>
              <a:off x="3691975" y="4429779"/>
              <a:ext cx="1884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</a:rPr>
                <a:t>CONTENT 2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E8D0061-133F-72F4-1D59-E8A7C773674E}"/>
                </a:ext>
              </a:extLst>
            </p:cNvPr>
            <p:cNvSpPr txBox="1"/>
            <p:nvPr/>
          </p:nvSpPr>
          <p:spPr>
            <a:xfrm>
              <a:off x="3716060" y="4239120"/>
              <a:ext cx="785793" cy="38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</a:rPr>
                <a:t>Author</a:t>
              </a:r>
              <a:endParaRPr lang="en-US" sz="14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079" name="Picture 2078">
              <a:extLst>
                <a:ext uri="{FF2B5EF4-FFF2-40B4-BE49-F238E27FC236}">
                  <a16:creationId xmlns:a16="http://schemas.microsoft.com/office/drawing/2014/main" id="{3546CBCB-76B1-4768-6C18-8DA7E93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1033" l="6658" r="92120">
                          <a14:foregroundMark x1="30978" y1="33967" x2="20380" y2="56250"/>
                          <a14:foregroundMark x1="26359" y1="30707" x2="31250" y2="48913"/>
                          <a14:foregroundMark x1="31250" y1="48913" x2="34239" y2="41712"/>
                          <a14:foregroundMark x1="30435" y1="35326" x2="47011" y2="72283"/>
                          <a14:foregroundMark x1="47011" y1="72283" x2="52853" y2="62772"/>
                          <a14:foregroundMark x1="49592" y1="55571" x2="55842" y2="73370"/>
                          <a14:foregroundMark x1="55842" y1="73370" x2="62364" y2="69973"/>
                          <a14:foregroundMark x1="59511" y1="62636" x2="47554" y2="77310"/>
                          <a14:foregroundMark x1="47554" y1="77310" x2="48370" y2="74592"/>
                          <a14:foregroundMark x1="31250" y1="68750" x2="14674" y2="74457"/>
                          <a14:foregroundMark x1="14674" y1="74457" x2="25951" y2="74864"/>
                          <a14:foregroundMark x1="36413" y1="77582" x2="48505" y2="85326"/>
                          <a14:foregroundMark x1="48505" y1="85326" x2="52989" y2="85598"/>
                          <a14:foregroundMark x1="41712" y1="80435" x2="41712" y2="89674"/>
                          <a14:foregroundMark x1="34783" y1="83152" x2="39946" y2="86957"/>
                          <a14:foregroundMark x1="30299" y1="86005" x2="28533" y2="87772"/>
                          <a14:foregroundMark x1="23777" y1="83832" x2="30027" y2="88723"/>
                          <a14:foregroundMark x1="26359" y1="84511" x2="34239" y2="87636"/>
                          <a14:foregroundMark x1="34375" y1="88859" x2="40217" y2="89674"/>
                          <a14:foregroundMark x1="45788" y1="88995" x2="44022" y2="89538"/>
                          <a14:foregroundMark x1="40082" y1="90082" x2="42663" y2="90217"/>
                          <a14:foregroundMark x1="57473" y1="74592" x2="71875" y2="72554"/>
                          <a14:foregroundMark x1="78261" y1="68478" x2="82880" y2="76223"/>
                          <a14:foregroundMark x1="79484" y1="72147" x2="64538" y2="84375"/>
                          <a14:foregroundMark x1="70788" y1="75951" x2="78804" y2="77717"/>
                          <a14:foregroundMark x1="78804" y1="77717" x2="82609" y2="75272"/>
                          <a14:foregroundMark x1="76359" y1="72418" x2="73913" y2="73234"/>
                          <a14:foregroundMark x1="72418" y1="77989" x2="68342" y2="83832"/>
                          <a14:foregroundMark x1="68342" y1="83832" x2="72962" y2="83696"/>
                          <a14:foregroundMark x1="78125" y1="80299" x2="68342" y2="86957"/>
                          <a14:foregroundMark x1="75815" y1="83152" x2="78397" y2="83560"/>
                          <a14:foregroundMark x1="81658" y1="80299" x2="83288" y2="79891"/>
                          <a14:foregroundMark x1="82065" y1="80435" x2="76359" y2="86005"/>
                          <a14:foregroundMark x1="76359" y1="86005" x2="76359" y2="86005"/>
                          <a14:foregroundMark x1="73370" y1="86685" x2="63859" y2="91033"/>
                          <a14:foregroundMark x1="13995" y1="65897" x2="11821" y2="58696"/>
                          <a14:foregroundMark x1="14946" y1="49049" x2="13995" y2="31658"/>
                          <a14:foregroundMark x1="16984" y1="24864" x2="18207" y2="47147"/>
                          <a14:foregroundMark x1="14674" y1="27853" x2="13859" y2="47011"/>
                          <a14:foregroundMark x1="15082" y1="28261" x2="12772" y2="38315"/>
                          <a14:foregroundMark x1="12772" y1="38315" x2="13451" y2="47690"/>
                          <a14:foregroundMark x1="12500" y1="30027" x2="10734" y2="42527"/>
                          <a14:foregroundMark x1="10734" y1="42527" x2="12500" y2="43342"/>
                          <a14:foregroundMark x1="11685" y1="30842" x2="12772" y2="41033"/>
                          <a14:foregroundMark x1="12772" y1="41033" x2="15897" y2="46467"/>
                          <a14:foregroundMark x1="14402" y1="44837" x2="11413" y2="70245"/>
                          <a14:foregroundMark x1="13451" y1="67527" x2="12636" y2="80027"/>
                          <a14:foregroundMark x1="14130" y1="64266" x2="9375" y2="52038"/>
                          <a14:foregroundMark x1="9375" y1="52038" x2="13995" y2="60054"/>
                          <a14:foregroundMark x1="13995" y1="60054" x2="13995" y2="60054"/>
                          <a14:foregroundMark x1="15761" y1="37908" x2="14810" y2="46739"/>
                          <a14:foregroundMark x1="10462" y1="34918" x2="11821" y2="41440"/>
                          <a14:foregroundMark x1="8832" y1="33016" x2="9918" y2="41848"/>
                          <a14:foregroundMark x1="10734" y1="36821" x2="7880" y2="39402"/>
                          <a14:foregroundMark x1="6929" y1="35734" x2="8560" y2="41712"/>
                          <a14:foregroundMark x1="8560" y1="41712" x2="8560" y2="41712"/>
                          <a14:foregroundMark x1="15897" y1="25000" x2="14946" y2="23505"/>
                          <a14:foregroundMark x1="14946" y1="26087" x2="23505" y2="34783"/>
                          <a14:foregroundMark x1="25408" y1="44701" x2="30707" y2="60190"/>
                          <a14:foregroundMark x1="30027" y1="60054" x2="23913" y2="50136"/>
                          <a14:foregroundMark x1="23913" y1="50136" x2="25679" y2="63587"/>
                          <a14:foregroundMark x1="25679" y1="63587" x2="26359" y2="64130"/>
                          <a14:foregroundMark x1="25951" y1="58696" x2="19701" y2="60598"/>
                          <a14:foregroundMark x1="17799" y1="62092" x2="15897" y2="61413"/>
                          <a14:foregroundMark x1="13315" y1="62772" x2="19973" y2="63723"/>
                          <a14:foregroundMark x1="57337" y1="55435" x2="68207" y2="60054"/>
                          <a14:foregroundMark x1="70109" y1="46875" x2="79212" y2="53261"/>
                          <a14:foregroundMark x1="79212" y1="53261" x2="83560" y2="53668"/>
                          <a14:foregroundMark x1="79076" y1="49049" x2="79484" y2="55571"/>
                          <a14:foregroundMark x1="79484" y1="55571" x2="77582" y2="58560"/>
                          <a14:foregroundMark x1="61821" y1="46603" x2="71467" y2="54620"/>
                          <a14:foregroundMark x1="69565" y1="47690" x2="62364" y2="46875"/>
                          <a14:foregroundMark x1="62364" y1="46875" x2="58288" y2="50000"/>
                          <a14:foregroundMark x1="60870" y1="48370" x2="68342" y2="34783"/>
                          <a14:foregroundMark x1="70516" y1="37500" x2="75408" y2="42527"/>
                          <a14:foregroundMark x1="75408" y1="42527" x2="75408" y2="41984"/>
                          <a14:foregroundMark x1="27174" y1="19565" x2="35870" y2="13859"/>
                          <a14:foregroundMark x1="35870" y1="13859" x2="43750" y2="11685"/>
                          <a14:foregroundMark x1="43750" y1="11685" x2="60734" y2="14946"/>
                          <a14:foregroundMark x1="60734" y1="14946" x2="73098" y2="25000"/>
                          <a14:foregroundMark x1="73098" y1="25000" x2="75679" y2="28533"/>
                          <a14:foregroundMark x1="78397" y1="20109" x2="81929" y2="33288"/>
                          <a14:foregroundMark x1="81929" y1="33288" x2="81793" y2="41304"/>
                          <a14:foregroundMark x1="78397" y1="36685" x2="85598" y2="53804"/>
                          <a14:foregroundMark x1="85054" y1="46060" x2="89538" y2="55707"/>
                          <a14:foregroundMark x1="89538" y1="55707" x2="89946" y2="59239"/>
                          <a14:foregroundMark x1="76359" y1="18207" x2="80707" y2="14538"/>
                          <a14:foregroundMark x1="78397" y1="11957" x2="78397" y2="11957"/>
                          <a14:foregroundMark x1="80027" y1="14130" x2="80027" y2="14130"/>
                          <a14:foregroundMark x1="81250" y1="11957" x2="81250" y2="11957"/>
                          <a14:foregroundMark x1="79755" y1="9647" x2="79755" y2="9647"/>
                          <a14:foregroundMark x1="79484" y1="7609" x2="79484" y2="7609"/>
                          <a14:foregroundMark x1="86005" y1="22011" x2="86005" y2="22011"/>
                          <a14:foregroundMark x1="89130" y1="18071" x2="89130" y2="18071"/>
                          <a14:foregroundMark x1="88451" y1="40353" x2="88451" y2="40353"/>
                          <a14:foregroundMark x1="90353" y1="41033" x2="87228" y2="39538"/>
                          <a14:foregroundMark x1="89130" y1="40217" x2="86549" y2="42663"/>
                          <a14:foregroundMark x1="89946" y1="41168" x2="90625" y2="41168"/>
                          <a14:foregroundMark x1="90625" y1="41168" x2="90625" y2="41168"/>
                          <a14:foregroundMark x1="72962" y1="59239" x2="73913" y2="67120"/>
                          <a14:foregroundMark x1="55978" y1="67120" x2="25815" y2="49728"/>
                          <a14:foregroundMark x1="22826" y1="14266" x2="22826" y2="30978"/>
                          <a14:foregroundMark x1="34647" y1="11549" x2="28940" y2="19158"/>
                          <a14:foregroundMark x1="21875" y1="12908" x2="22826" y2="13859"/>
                          <a14:foregroundMark x1="24864" y1="12636" x2="27038" y2="14402"/>
                          <a14:foregroundMark x1="26902" y1="12092" x2="27853" y2="14810"/>
                          <a14:foregroundMark x1="27038" y1="11821" x2="20788" y2="12500"/>
                          <a14:foregroundMark x1="20788" y1="12500" x2="18342" y2="25000"/>
                          <a14:foregroundMark x1="13995" y1="24049" x2="14266" y2="21739"/>
                          <a14:foregroundMark x1="35462" y1="9918" x2="44022" y2="8152"/>
                          <a14:foregroundMark x1="44022" y1="8152" x2="52446" y2="9783"/>
                          <a14:foregroundMark x1="52446" y1="9783" x2="67935" y2="18342"/>
                          <a14:foregroundMark x1="63315" y1="11685" x2="66168" y2="14266"/>
                          <a14:foregroundMark x1="88315" y1="26223" x2="87772" y2="24728"/>
                          <a14:foregroundMark x1="9375" y1="60734" x2="8696" y2="62228"/>
                          <a14:foregroundMark x1="9647" y1="59918" x2="10734" y2="63859"/>
                          <a14:foregroundMark x1="10870" y1="63315" x2="12908" y2="67120"/>
                          <a14:foregroundMark x1="11141" y1="62364" x2="13315" y2="68207"/>
                          <a14:foregroundMark x1="12636" y1="70652" x2="12772" y2="74049"/>
                          <a14:foregroundMark x1="91848" y1="80571" x2="89946" y2="80571"/>
                          <a14:foregroundMark x1="88179" y1="79212" x2="85326" y2="82473"/>
                          <a14:foregroundMark x1="89946" y1="70245" x2="89946" y2="75136"/>
                          <a14:foregroundMark x1="89946" y1="76630" x2="91033" y2="80707"/>
                          <a14:foregroundMark x1="91848" y1="79348" x2="91033" y2="78397"/>
                          <a14:foregroundMark x1="92120" y1="78940" x2="92120" y2="78940"/>
                          <a14:foregroundMark x1="92120" y1="78397" x2="91033" y2="79620"/>
                          <a14:foregroundMark x1="79891" y1="13723" x2="79891" y2="13723"/>
                          <a14:foregroundMark x1="80027" y1="13315" x2="80027" y2="13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2972" y="4807286"/>
              <a:ext cx="1647309" cy="1647309"/>
            </a:xfrm>
            <a:prstGeom prst="rect">
              <a:avLst/>
            </a:prstGeom>
          </p:spPr>
        </p:pic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E869FB9D-50B7-740F-C04A-38690DC50FEC}"/>
                </a:ext>
              </a:extLst>
            </p:cNvPr>
            <p:cNvSpPr/>
            <p:nvPr/>
          </p:nvSpPr>
          <p:spPr>
            <a:xfrm>
              <a:off x="3770639" y="6060186"/>
              <a:ext cx="1462427" cy="428745"/>
            </a:xfrm>
            <a:prstGeom prst="roundRect">
              <a:avLst>
                <a:gd name="adj" fmla="val 205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Read now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5F371B-90E2-CDD9-5636-7750110F3573}"/>
              </a:ext>
            </a:extLst>
          </p:cNvPr>
          <p:cNvSpPr txBox="1"/>
          <p:nvPr/>
        </p:nvSpPr>
        <p:spPr>
          <a:xfrm>
            <a:off x="5867400" y="211374"/>
            <a:ext cx="90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71619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420</TotalTime>
  <Words>976</Words>
  <Application>Microsoft Office PowerPoint</Application>
  <PresentationFormat>Widescreen</PresentationFormat>
  <Paragraphs>296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9Slide</cp:lastModifiedBy>
  <cp:revision>46</cp:revision>
  <dcterms:created xsi:type="dcterms:W3CDTF">2024-05-15T11:28:11Z</dcterms:created>
  <dcterms:modified xsi:type="dcterms:W3CDTF">2024-05-18T02:42:44Z</dcterms:modified>
  <cp:category>9Slide.vn</cp:category>
</cp:coreProperties>
</file>